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.xml" ContentType="application/inkml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81" r:id="rId2"/>
    <p:sldId id="257" r:id="rId3"/>
    <p:sldId id="278" r:id="rId4"/>
    <p:sldId id="258" r:id="rId5"/>
    <p:sldId id="264" r:id="rId6"/>
    <p:sldId id="259" r:id="rId7"/>
    <p:sldId id="260" r:id="rId8"/>
    <p:sldId id="261" r:id="rId9"/>
    <p:sldId id="268" r:id="rId10"/>
    <p:sldId id="334" r:id="rId11"/>
    <p:sldId id="266" r:id="rId12"/>
    <p:sldId id="267" r:id="rId13"/>
    <p:sldId id="341" r:id="rId14"/>
    <p:sldId id="262" r:id="rId15"/>
    <p:sldId id="346" r:id="rId16"/>
    <p:sldId id="347" r:id="rId17"/>
    <p:sldId id="279" r:id="rId18"/>
    <p:sldId id="283" r:id="rId19"/>
    <p:sldId id="287" r:id="rId20"/>
    <p:sldId id="325" r:id="rId21"/>
    <p:sldId id="342" r:id="rId22"/>
    <p:sldId id="345" r:id="rId23"/>
    <p:sldId id="324" r:id="rId24"/>
    <p:sldId id="338" r:id="rId25"/>
    <p:sldId id="288" r:id="rId26"/>
    <p:sldId id="328" r:id="rId27"/>
    <p:sldId id="291" r:id="rId28"/>
    <p:sldId id="289" r:id="rId29"/>
    <p:sldId id="292" r:id="rId30"/>
    <p:sldId id="337" r:id="rId31"/>
    <p:sldId id="310" r:id="rId32"/>
    <p:sldId id="348" r:id="rId33"/>
    <p:sldId id="276" r:id="rId34"/>
    <p:sldId id="349" r:id="rId35"/>
    <p:sldId id="356" r:id="rId36"/>
    <p:sldId id="295" r:id="rId37"/>
    <p:sldId id="354" r:id="rId38"/>
    <p:sldId id="355" r:id="rId39"/>
    <p:sldId id="271" r:id="rId40"/>
    <p:sldId id="303" r:id="rId41"/>
    <p:sldId id="304" r:id="rId42"/>
    <p:sldId id="305" r:id="rId43"/>
    <p:sldId id="313" r:id="rId44"/>
    <p:sldId id="272" r:id="rId45"/>
    <p:sldId id="27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ishwarya" id="{1EEE9BD0-D3DE-7440-82C1-9755EE759CA4}">
          <p14:sldIdLst>
            <p14:sldId id="281"/>
            <p14:sldId id="257"/>
            <p14:sldId id="278"/>
            <p14:sldId id="258"/>
            <p14:sldId id="264"/>
            <p14:sldId id="259"/>
            <p14:sldId id="260"/>
          </p14:sldIdLst>
        </p14:section>
        <p14:section name="Affroze" id="{5897410A-A884-7D41-8272-72758014BA00}">
          <p14:sldIdLst>
            <p14:sldId id="261"/>
            <p14:sldId id="268"/>
            <p14:sldId id="334"/>
            <p14:sldId id="266"/>
            <p14:sldId id="267"/>
            <p14:sldId id="341"/>
            <p14:sldId id="262"/>
            <p14:sldId id="346"/>
            <p14:sldId id="347"/>
            <p14:sldId id="279"/>
          </p14:sldIdLst>
        </p14:section>
        <p14:section name="Lavanya" id="{8B5FD241-3FE5-AE4E-A3F9-505E89084631}">
          <p14:sldIdLst>
            <p14:sldId id="283"/>
            <p14:sldId id="287"/>
            <p14:sldId id="325"/>
            <p14:sldId id="342"/>
            <p14:sldId id="345"/>
            <p14:sldId id="324"/>
            <p14:sldId id="338"/>
            <p14:sldId id="288"/>
            <p14:sldId id="328"/>
            <p14:sldId id="291"/>
            <p14:sldId id="289"/>
            <p14:sldId id="292"/>
          </p14:sldIdLst>
        </p14:section>
        <p14:section name="Shashidhar" id="{2DD6BD14-2A5A-2044-96E7-9F9787E27265}">
          <p14:sldIdLst>
            <p14:sldId id="337"/>
            <p14:sldId id="310"/>
            <p14:sldId id="348"/>
            <p14:sldId id="276"/>
            <p14:sldId id="349"/>
            <p14:sldId id="356"/>
            <p14:sldId id="295"/>
            <p14:sldId id="354"/>
            <p14:sldId id="355"/>
          </p14:sldIdLst>
        </p14:section>
        <p14:section name="Shiva" id="{61533180-0303-0449-87C6-7848F6A621B1}">
          <p14:sldIdLst>
            <p14:sldId id="271"/>
            <p14:sldId id="303"/>
            <p14:sldId id="304"/>
            <p14:sldId id="305"/>
          </p14:sldIdLst>
        </p14:section>
        <p14:section name="Pushpak" id="{1270AB82-A351-A74B-AAE0-4B2AD42496C3}">
          <p14:sldIdLst>
            <p14:sldId id="313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5EC058-A2FC-7D83-6FFE-24936FC7160D}" v="1" dt="2024-04-25T04:55:41.235"/>
    <p1510:client id="{50CCBF50-B0E1-CFA3-76C4-4836CCD6EFAE}" v="78" dt="2024-04-24T14:08:02.153"/>
    <p1510:client id="{662D45F3-3693-6F0E-6FB3-6EF958718AE1}" v="98" dt="2024-04-25T11:37:44.133"/>
    <p1510:client id="{EBFF8AD1-8075-1F01-94BF-FA796BAD5485}" v="1" dt="2024-04-25T01:10:40.5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29.svg"/><Relationship Id="rId16" Type="http://schemas.openxmlformats.org/officeDocument/2006/relationships/image" Target="../media/image43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svg"/><Relationship Id="rId1" Type="http://schemas.openxmlformats.org/officeDocument/2006/relationships/image" Target="../media/image94.png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9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svg"/><Relationship Id="rId1" Type="http://schemas.openxmlformats.org/officeDocument/2006/relationships/image" Target="../media/image102.png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image" Target="../media/image10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1.svg"/><Relationship Id="rId1" Type="http://schemas.openxmlformats.org/officeDocument/2006/relationships/image" Target="../media/image100.png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29.svg"/><Relationship Id="rId16" Type="http://schemas.openxmlformats.org/officeDocument/2006/relationships/image" Target="../media/image43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svg"/><Relationship Id="rId1" Type="http://schemas.openxmlformats.org/officeDocument/2006/relationships/image" Target="../media/image94.png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9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svg"/><Relationship Id="rId1" Type="http://schemas.openxmlformats.org/officeDocument/2006/relationships/image" Target="../media/image102.png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image" Target="../media/image10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1.svg"/><Relationship Id="rId1" Type="http://schemas.openxmlformats.org/officeDocument/2006/relationships/image" Target="../media/image100.png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606A04-776C-477D-A5A0-080CED2100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5F9F03F-6E37-472B-8E16-708135F684B2}">
      <dgm:prSet/>
      <dgm:spPr/>
      <dgm:t>
        <a:bodyPr/>
        <a:lstStyle/>
        <a:p>
          <a:r>
            <a:rPr lang="en-US"/>
            <a:t>Alignment with Conceptual Diagram:  Incorporated  distinct layers such as Presentation Layer and Business Layer into the architecture diagram to align it more closely with the Conceptual Diagram. </a:t>
          </a:r>
        </a:p>
      </dgm:t>
    </dgm:pt>
    <dgm:pt modelId="{C8465E39-D055-4555-88F1-3E5424073963}" type="parTrans" cxnId="{A417D01C-796E-4889-A14D-AD416AA64FF5}">
      <dgm:prSet/>
      <dgm:spPr/>
      <dgm:t>
        <a:bodyPr/>
        <a:lstStyle/>
        <a:p>
          <a:endParaRPr lang="en-US"/>
        </a:p>
      </dgm:t>
    </dgm:pt>
    <dgm:pt modelId="{B2C130C9-45F3-4E2E-9E2A-69C1233CD417}" type="sibTrans" cxnId="{A417D01C-796E-4889-A14D-AD416AA64FF5}">
      <dgm:prSet/>
      <dgm:spPr/>
      <dgm:t>
        <a:bodyPr/>
        <a:lstStyle/>
        <a:p>
          <a:endParaRPr lang="en-US"/>
        </a:p>
      </dgm:t>
    </dgm:pt>
    <dgm:pt modelId="{CBDD52F4-4E86-4EF4-9F4D-C3200BA35235}">
      <dgm:prSet/>
      <dgm:spPr/>
      <dgm:t>
        <a:bodyPr/>
        <a:lstStyle/>
        <a:p>
          <a:r>
            <a:rPr lang="en-US"/>
            <a:t>Transition to Story Points: Transition from using Date Completed as a metric to utilizing Story Points for tracking Stories </a:t>
          </a:r>
        </a:p>
      </dgm:t>
    </dgm:pt>
    <dgm:pt modelId="{F79DA785-0AFF-4E89-BB07-6EA7049F9CFD}" type="parTrans" cxnId="{C23F02C5-25F0-451D-8DDC-BE66FC0AFBA0}">
      <dgm:prSet/>
      <dgm:spPr/>
      <dgm:t>
        <a:bodyPr/>
        <a:lstStyle/>
        <a:p>
          <a:endParaRPr lang="en-US"/>
        </a:p>
      </dgm:t>
    </dgm:pt>
    <dgm:pt modelId="{2D56A88F-BD0F-4F54-98F2-CE2F2E28846E}" type="sibTrans" cxnId="{C23F02C5-25F0-451D-8DDC-BE66FC0AFBA0}">
      <dgm:prSet/>
      <dgm:spPr/>
      <dgm:t>
        <a:bodyPr/>
        <a:lstStyle/>
        <a:p>
          <a:endParaRPr lang="en-US"/>
        </a:p>
      </dgm:t>
    </dgm:pt>
    <dgm:pt modelId="{88080FE5-5050-47E4-8AD5-452847BECAF0}">
      <dgm:prSet/>
      <dgm:spPr/>
      <dgm:t>
        <a:bodyPr/>
        <a:lstStyle/>
        <a:p>
          <a:r>
            <a:rPr lang="en-US"/>
            <a:t>Inclusion of Story Point Estimates: Included Story Point estimates for each story before the commencement of sprints in Jira in the Burndown chart. </a:t>
          </a:r>
        </a:p>
      </dgm:t>
    </dgm:pt>
    <dgm:pt modelId="{30CE6B7E-BC0B-4F3D-9341-30EA311DDB81}" type="parTrans" cxnId="{03F7C6A2-BA43-4745-BEFE-21A49CC00135}">
      <dgm:prSet/>
      <dgm:spPr/>
      <dgm:t>
        <a:bodyPr/>
        <a:lstStyle/>
        <a:p>
          <a:endParaRPr lang="en-US"/>
        </a:p>
      </dgm:t>
    </dgm:pt>
    <dgm:pt modelId="{62132283-371C-4019-BC79-D3356FB9DC8E}" type="sibTrans" cxnId="{03F7C6A2-BA43-4745-BEFE-21A49CC00135}">
      <dgm:prSet/>
      <dgm:spPr/>
      <dgm:t>
        <a:bodyPr/>
        <a:lstStyle/>
        <a:p>
          <a:endParaRPr lang="en-US"/>
        </a:p>
      </dgm:t>
    </dgm:pt>
    <dgm:pt modelId="{D6060E72-0C6F-4070-9F0D-1AC6FDD72B0B}" type="pres">
      <dgm:prSet presAssocID="{11606A04-776C-477D-A5A0-080CED2100A9}" presName="root" presStyleCnt="0">
        <dgm:presLayoutVars>
          <dgm:dir/>
          <dgm:resizeHandles val="exact"/>
        </dgm:presLayoutVars>
      </dgm:prSet>
      <dgm:spPr/>
    </dgm:pt>
    <dgm:pt modelId="{30B4C65F-DDC4-4776-BDFC-6415B9B1F4CA}" type="pres">
      <dgm:prSet presAssocID="{A5F9F03F-6E37-472B-8E16-708135F684B2}" presName="compNode" presStyleCnt="0"/>
      <dgm:spPr/>
    </dgm:pt>
    <dgm:pt modelId="{90430023-B5D3-40CE-BA88-6C46536A6ABD}" type="pres">
      <dgm:prSet presAssocID="{A5F9F03F-6E37-472B-8E16-708135F684B2}" presName="bgRect" presStyleLbl="bgShp" presStyleIdx="0" presStyleCnt="3"/>
      <dgm:spPr/>
    </dgm:pt>
    <dgm:pt modelId="{C347A431-CE1C-46F7-A339-B574F1833B1C}" type="pres">
      <dgm:prSet presAssocID="{A5F9F03F-6E37-472B-8E16-708135F684B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D6D0A34-AC62-4345-B13F-8A9252EAC851}" type="pres">
      <dgm:prSet presAssocID="{A5F9F03F-6E37-472B-8E16-708135F684B2}" presName="spaceRect" presStyleCnt="0"/>
      <dgm:spPr/>
    </dgm:pt>
    <dgm:pt modelId="{929B2F6C-3E3B-4392-8941-FC1D0665CB8A}" type="pres">
      <dgm:prSet presAssocID="{A5F9F03F-6E37-472B-8E16-708135F684B2}" presName="parTx" presStyleLbl="revTx" presStyleIdx="0" presStyleCnt="3">
        <dgm:presLayoutVars>
          <dgm:chMax val="0"/>
          <dgm:chPref val="0"/>
        </dgm:presLayoutVars>
      </dgm:prSet>
      <dgm:spPr/>
    </dgm:pt>
    <dgm:pt modelId="{A44AF641-8384-4542-9B78-4694370D9AC8}" type="pres">
      <dgm:prSet presAssocID="{B2C130C9-45F3-4E2E-9E2A-69C1233CD417}" presName="sibTrans" presStyleCnt="0"/>
      <dgm:spPr/>
    </dgm:pt>
    <dgm:pt modelId="{3209321B-8DE4-4E43-B26B-A1F062A03143}" type="pres">
      <dgm:prSet presAssocID="{CBDD52F4-4E86-4EF4-9F4D-C3200BA35235}" presName="compNode" presStyleCnt="0"/>
      <dgm:spPr/>
    </dgm:pt>
    <dgm:pt modelId="{EB3E3573-14D4-451B-B2AA-F9E12F79FDD8}" type="pres">
      <dgm:prSet presAssocID="{CBDD52F4-4E86-4EF4-9F4D-C3200BA35235}" presName="bgRect" presStyleLbl="bgShp" presStyleIdx="1" presStyleCnt="3"/>
      <dgm:spPr/>
    </dgm:pt>
    <dgm:pt modelId="{A2200C32-F983-4493-B30A-7F7204F3098D}" type="pres">
      <dgm:prSet presAssocID="{CBDD52F4-4E86-4EF4-9F4D-C3200BA352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E78E0CB-15F3-4996-A830-CC544539900C}" type="pres">
      <dgm:prSet presAssocID="{CBDD52F4-4E86-4EF4-9F4D-C3200BA35235}" presName="spaceRect" presStyleCnt="0"/>
      <dgm:spPr/>
    </dgm:pt>
    <dgm:pt modelId="{43171928-EAA5-4A37-988A-EB35982C0AF3}" type="pres">
      <dgm:prSet presAssocID="{CBDD52F4-4E86-4EF4-9F4D-C3200BA35235}" presName="parTx" presStyleLbl="revTx" presStyleIdx="1" presStyleCnt="3">
        <dgm:presLayoutVars>
          <dgm:chMax val="0"/>
          <dgm:chPref val="0"/>
        </dgm:presLayoutVars>
      </dgm:prSet>
      <dgm:spPr/>
    </dgm:pt>
    <dgm:pt modelId="{B578BFF0-B9BA-4F4F-B7C1-41030443599B}" type="pres">
      <dgm:prSet presAssocID="{2D56A88F-BD0F-4F54-98F2-CE2F2E28846E}" presName="sibTrans" presStyleCnt="0"/>
      <dgm:spPr/>
    </dgm:pt>
    <dgm:pt modelId="{A15BF7E6-FC5D-4027-954F-3E937D9924DD}" type="pres">
      <dgm:prSet presAssocID="{88080FE5-5050-47E4-8AD5-452847BECAF0}" presName="compNode" presStyleCnt="0"/>
      <dgm:spPr/>
    </dgm:pt>
    <dgm:pt modelId="{641357E1-612D-4865-915F-F70DE9C4464C}" type="pres">
      <dgm:prSet presAssocID="{88080FE5-5050-47E4-8AD5-452847BECAF0}" presName="bgRect" presStyleLbl="bgShp" presStyleIdx="2" presStyleCnt="3"/>
      <dgm:spPr/>
    </dgm:pt>
    <dgm:pt modelId="{5C3EAAF3-C52E-4AB4-A979-4570E0BF62A6}" type="pres">
      <dgm:prSet presAssocID="{88080FE5-5050-47E4-8AD5-452847BECAF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B27074D-B676-4AE0-A06F-6D61A10407A6}" type="pres">
      <dgm:prSet presAssocID="{88080FE5-5050-47E4-8AD5-452847BECAF0}" presName="spaceRect" presStyleCnt="0"/>
      <dgm:spPr/>
    </dgm:pt>
    <dgm:pt modelId="{5E6C6E6E-0679-407C-96D7-7D792C9FC943}" type="pres">
      <dgm:prSet presAssocID="{88080FE5-5050-47E4-8AD5-452847BECAF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1907D0B-12EE-412F-9CBF-A97FA80F39BE}" type="presOf" srcId="{11606A04-776C-477D-A5A0-080CED2100A9}" destId="{D6060E72-0C6F-4070-9F0D-1AC6FDD72B0B}" srcOrd="0" destOrd="0" presId="urn:microsoft.com/office/officeart/2018/2/layout/IconVerticalSolidList"/>
    <dgm:cxn modelId="{A417D01C-796E-4889-A14D-AD416AA64FF5}" srcId="{11606A04-776C-477D-A5A0-080CED2100A9}" destId="{A5F9F03F-6E37-472B-8E16-708135F684B2}" srcOrd="0" destOrd="0" parTransId="{C8465E39-D055-4555-88F1-3E5424073963}" sibTransId="{B2C130C9-45F3-4E2E-9E2A-69C1233CD417}"/>
    <dgm:cxn modelId="{E5AC2494-8A11-4490-AF25-EDB0C643E0D1}" type="presOf" srcId="{CBDD52F4-4E86-4EF4-9F4D-C3200BA35235}" destId="{43171928-EAA5-4A37-988A-EB35982C0AF3}" srcOrd="0" destOrd="0" presId="urn:microsoft.com/office/officeart/2018/2/layout/IconVerticalSolidList"/>
    <dgm:cxn modelId="{51E1E79C-ECB7-4C2F-9E36-74B8A78B4752}" type="presOf" srcId="{88080FE5-5050-47E4-8AD5-452847BECAF0}" destId="{5E6C6E6E-0679-407C-96D7-7D792C9FC943}" srcOrd="0" destOrd="0" presId="urn:microsoft.com/office/officeart/2018/2/layout/IconVerticalSolidList"/>
    <dgm:cxn modelId="{03F7C6A2-BA43-4745-BEFE-21A49CC00135}" srcId="{11606A04-776C-477D-A5A0-080CED2100A9}" destId="{88080FE5-5050-47E4-8AD5-452847BECAF0}" srcOrd="2" destOrd="0" parTransId="{30CE6B7E-BC0B-4F3D-9341-30EA311DDB81}" sibTransId="{62132283-371C-4019-BC79-D3356FB9DC8E}"/>
    <dgm:cxn modelId="{8088EBAE-F0E3-430F-B8B5-AAB6FFB902D0}" type="presOf" srcId="{A5F9F03F-6E37-472B-8E16-708135F684B2}" destId="{929B2F6C-3E3B-4392-8941-FC1D0665CB8A}" srcOrd="0" destOrd="0" presId="urn:microsoft.com/office/officeart/2018/2/layout/IconVerticalSolidList"/>
    <dgm:cxn modelId="{C23F02C5-25F0-451D-8DDC-BE66FC0AFBA0}" srcId="{11606A04-776C-477D-A5A0-080CED2100A9}" destId="{CBDD52F4-4E86-4EF4-9F4D-C3200BA35235}" srcOrd="1" destOrd="0" parTransId="{F79DA785-0AFF-4E89-BB07-6EA7049F9CFD}" sibTransId="{2D56A88F-BD0F-4F54-98F2-CE2F2E28846E}"/>
    <dgm:cxn modelId="{02FC4071-C6E1-45D2-A068-4A27E4D35FDA}" type="presParOf" srcId="{D6060E72-0C6F-4070-9F0D-1AC6FDD72B0B}" destId="{30B4C65F-DDC4-4776-BDFC-6415B9B1F4CA}" srcOrd="0" destOrd="0" presId="urn:microsoft.com/office/officeart/2018/2/layout/IconVerticalSolidList"/>
    <dgm:cxn modelId="{DA02DA77-F730-4217-A710-A29CF3F70DAE}" type="presParOf" srcId="{30B4C65F-DDC4-4776-BDFC-6415B9B1F4CA}" destId="{90430023-B5D3-40CE-BA88-6C46536A6ABD}" srcOrd="0" destOrd="0" presId="urn:microsoft.com/office/officeart/2018/2/layout/IconVerticalSolidList"/>
    <dgm:cxn modelId="{FCDB2617-AAE0-4D3C-9181-F6E9E05D1F56}" type="presParOf" srcId="{30B4C65F-DDC4-4776-BDFC-6415B9B1F4CA}" destId="{C347A431-CE1C-46F7-A339-B574F1833B1C}" srcOrd="1" destOrd="0" presId="urn:microsoft.com/office/officeart/2018/2/layout/IconVerticalSolidList"/>
    <dgm:cxn modelId="{79110439-7862-4FCB-8085-3FE9CF5143E5}" type="presParOf" srcId="{30B4C65F-DDC4-4776-BDFC-6415B9B1F4CA}" destId="{3D6D0A34-AC62-4345-B13F-8A9252EAC851}" srcOrd="2" destOrd="0" presId="urn:microsoft.com/office/officeart/2018/2/layout/IconVerticalSolidList"/>
    <dgm:cxn modelId="{CB89BC78-B163-4854-BAC6-97E073715AFC}" type="presParOf" srcId="{30B4C65F-DDC4-4776-BDFC-6415B9B1F4CA}" destId="{929B2F6C-3E3B-4392-8941-FC1D0665CB8A}" srcOrd="3" destOrd="0" presId="urn:microsoft.com/office/officeart/2018/2/layout/IconVerticalSolidList"/>
    <dgm:cxn modelId="{5DD0D3DA-9A1D-4680-9B93-624BDC17D421}" type="presParOf" srcId="{D6060E72-0C6F-4070-9F0D-1AC6FDD72B0B}" destId="{A44AF641-8384-4542-9B78-4694370D9AC8}" srcOrd="1" destOrd="0" presId="urn:microsoft.com/office/officeart/2018/2/layout/IconVerticalSolidList"/>
    <dgm:cxn modelId="{B87B3A36-2963-4E9E-AD32-33E23E898028}" type="presParOf" srcId="{D6060E72-0C6F-4070-9F0D-1AC6FDD72B0B}" destId="{3209321B-8DE4-4E43-B26B-A1F062A03143}" srcOrd="2" destOrd="0" presId="urn:microsoft.com/office/officeart/2018/2/layout/IconVerticalSolidList"/>
    <dgm:cxn modelId="{6E6AA053-AC78-44A0-A696-3A01425518CD}" type="presParOf" srcId="{3209321B-8DE4-4E43-B26B-A1F062A03143}" destId="{EB3E3573-14D4-451B-B2AA-F9E12F79FDD8}" srcOrd="0" destOrd="0" presId="urn:microsoft.com/office/officeart/2018/2/layout/IconVerticalSolidList"/>
    <dgm:cxn modelId="{FC5E622C-E2F5-4511-8996-F918C5F5288F}" type="presParOf" srcId="{3209321B-8DE4-4E43-B26B-A1F062A03143}" destId="{A2200C32-F983-4493-B30A-7F7204F3098D}" srcOrd="1" destOrd="0" presId="urn:microsoft.com/office/officeart/2018/2/layout/IconVerticalSolidList"/>
    <dgm:cxn modelId="{FFB57CE5-D26F-4996-978B-4138FB8F1CB5}" type="presParOf" srcId="{3209321B-8DE4-4E43-B26B-A1F062A03143}" destId="{5E78E0CB-15F3-4996-A830-CC544539900C}" srcOrd="2" destOrd="0" presId="urn:microsoft.com/office/officeart/2018/2/layout/IconVerticalSolidList"/>
    <dgm:cxn modelId="{A2E8F89E-5582-4318-9CF0-840C5C31FFF5}" type="presParOf" srcId="{3209321B-8DE4-4E43-B26B-A1F062A03143}" destId="{43171928-EAA5-4A37-988A-EB35982C0AF3}" srcOrd="3" destOrd="0" presId="urn:microsoft.com/office/officeart/2018/2/layout/IconVerticalSolidList"/>
    <dgm:cxn modelId="{3A8A46B4-E020-4ECA-89EB-2B23E8FDC244}" type="presParOf" srcId="{D6060E72-0C6F-4070-9F0D-1AC6FDD72B0B}" destId="{B578BFF0-B9BA-4F4F-B7C1-41030443599B}" srcOrd="3" destOrd="0" presId="urn:microsoft.com/office/officeart/2018/2/layout/IconVerticalSolidList"/>
    <dgm:cxn modelId="{0E7EB808-86C4-4419-BEC7-09572803A4AA}" type="presParOf" srcId="{D6060E72-0C6F-4070-9F0D-1AC6FDD72B0B}" destId="{A15BF7E6-FC5D-4027-954F-3E937D9924DD}" srcOrd="4" destOrd="0" presId="urn:microsoft.com/office/officeart/2018/2/layout/IconVerticalSolidList"/>
    <dgm:cxn modelId="{3B332603-EB1F-4BF1-BBE4-21A7782BBFCA}" type="presParOf" srcId="{A15BF7E6-FC5D-4027-954F-3E937D9924DD}" destId="{641357E1-612D-4865-915F-F70DE9C4464C}" srcOrd="0" destOrd="0" presId="urn:microsoft.com/office/officeart/2018/2/layout/IconVerticalSolidList"/>
    <dgm:cxn modelId="{5BEBB8D3-1C0E-4A9A-B972-41C4693F9D81}" type="presParOf" srcId="{A15BF7E6-FC5D-4027-954F-3E937D9924DD}" destId="{5C3EAAF3-C52E-4AB4-A979-4570E0BF62A6}" srcOrd="1" destOrd="0" presId="urn:microsoft.com/office/officeart/2018/2/layout/IconVerticalSolidList"/>
    <dgm:cxn modelId="{255084F7-34E6-4B49-B491-2688020F4FB8}" type="presParOf" srcId="{A15BF7E6-FC5D-4027-954F-3E937D9924DD}" destId="{0B27074D-B676-4AE0-A06F-6D61A10407A6}" srcOrd="2" destOrd="0" presId="urn:microsoft.com/office/officeart/2018/2/layout/IconVerticalSolidList"/>
    <dgm:cxn modelId="{8D171593-5FD2-4254-B991-8C90F301B7C6}" type="presParOf" srcId="{A15BF7E6-FC5D-4027-954F-3E937D9924DD}" destId="{5E6C6E6E-0679-407C-96D7-7D792C9FC94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BCE814-03F9-42AD-9B61-90872448A1E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FE19C90-584D-49BA-8B48-D6E4ED8ED5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Homepage</a:t>
          </a:r>
        </a:p>
      </dgm:t>
    </dgm:pt>
    <dgm:pt modelId="{4A22BE16-B9E1-4719-9D60-86F487AC57AD}" type="parTrans" cxnId="{73B6F265-DD26-47E5-93DB-1676A0BB8DAB}">
      <dgm:prSet/>
      <dgm:spPr/>
      <dgm:t>
        <a:bodyPr/>
        <a:lstStyle/>
        <a:p>
          <a:endParaRPr lang="en-US"/>
        </a:p>
      </dgm:t>
    </dgm:pt>
    <dgm:pt modelId="{C8F31493-7ED2-4936-9B72-F1476C2C8E4B}" type="sibTrans" cxnId="{73B6F265-DD26-47E5-93DB-1676A0BB8DAB}">
      <dgm:prSet/>
      <dgm:spPr/>
      <dgm:t>
        <a:bodyPr/>
        <a:lstStyle/>
        <a:p>
          <a:endParaRPr lang="en-US"/>
        </a:p>
      </dgm:t>
    </dgm:pt>
    <dgm:pt modelId="{DC5C3032-1652-440C-922E-3429819171A5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Appointment Booking</a:t>
          </a:r>
          <a:r>
            <a:rPr lang="en-US">
              <a:latin typeface="Calibri Light" panose="020F0302020204030204"/>
            </a:rPr>
            <a:t> And Management</a:t>
          </a:r>
          <a:endParaRPr lang="en-US"/>
        </a:p>
      </dgm:t>
    </dgm:pt>
    <dgm:pt modelId="{38E31FFA-338E-4CC2-8D7D-A32DFD232B83}" type="parTrans" cxnId="{15B39C82-88B4-454C-995B-1784389F80F4}">
      <dgm:prSet/>
      <dgm:spPr/>
      <dgm:t>
        <a:bodyPr/>
        <a:lstStyle/>
        <a:p>
          <a:endParaRPr lang="en-US"/>
        </a:p>
      </dgm:t>
    </dgm:pt>
    <dgm:pt modelId="{D170899D-4D40-4469-8A56-88B41EC25669}" type="sibTrans" cxnId="{15B39C82-88B4-454C-995B-1784389F80F4}">
      <dgm:prSet/>
      <dgm:spPr/>
      <dgm:t>
        <a:bodyPr/>
        <a:lstStyle/>
        <a:p>
          <a:endParaRPr lang="en-US"/>
        </a:p>
      </dgm:t>
    </dgm:pt>
    <dgm:pt modelId="{3D0E9887-81F6-49FD-915F-9C165C79638C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alibri Light" panose="020F0302020204030204"/>
            </a:rPr>
            <a:t> </a:t>
          </a:r>
          <a:r>
            <a:rPr lang="en-US"/>
            <a:t>Medication Reminder</a:t>
          </a:r>
        </a:p>
      </dgm:t>
    </dgm:pt>
    <dgm:pt modelId="{4973763D-B6DA-4C6C-84EF-022B4D408D0A}" type="parTrans" cxnId="{766DA282-41C3-4692-8A5F-1FFF92FB5847}">
      <dgm:prSet/>
      <dgm:spPr/>
      <dgm:t>
        <a:bodyPr/>
        <a:lstStyle/>
        <a:p>
          <a:endParaRPr lang="en-US"/>
        </a:p>
      </dgm:t>
    </dgm:pt>
    <dgm:pt modelId="{8116AD33-BA29-4241-BE36-DD558DA71DBE}" type="sibTrans" cxnId="{766DA282-41C3-4692-8A5F-1FFF92FB5847}">
      <dgm:prSet/>
      <dgm:spPr/>
      <dgm:t>
        <a:bodyPr/>
        <a:lstStyle/>
        <a:p>
          <a:endParaRPr lang="en-US"/>
        </a:p>
      </dgm:t>
    </dgm:pt>
    <dgm:pt modelId="{3F12D0EF-FFF9-48D8-86B3-0E9A54528903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pPr rtl="0">
            <a:lnSpc>
              <a:spcPct val="100000"/>
            </a:lnSpc>
          </a:pPr>
          <a:r>
            <a:rPr lang="en-US"/>
            <a:t>Lab Test Booking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D71F5DF1-3A24-4CA1-B352-D167112972CA}" type="parTrans" cxnId="{8335D3E8-8363-41FD-8FAC-4B0C24FDA471}">
      <dgm:prSet/>
      <dgm:spPr/>
      <dgm:t>
        <a:bodyPr/>
        <a:lstStyle/>
        <a:p>
          <a:endParaRPr lang="en-US"/>
        </a:p>
      </dgm:t>
    </dgm:pt>
    <dgm:pt modelId="{90726EA3-E818-4DA3-AB89-66BC40869B7C}" type="sibTrans" cxnId="{8335D3E8-8363-41FD-8FAC-4B0C24FDA471}">
      <dgm:prSet/>
      <dgm:spPr/>
      <dgm:t>
        <a:bodyPr/>
        <a:lstStyle/>
        <a:p>
          <a:endParaRPr lang="en-US"/>
        </a:p>
      </dgm:t>
    </dgm:pt>
    <dgm:pt modelId="{08016AEC-E99A-4FBA-84EA-94E74A13EF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Meditation Session</a:t>
          </a:r>
        </a:p>
      </dgm:t>
    </dgm:pt>
    <dgm:pt modelId="{57641908-6DA7-4A6A-9B05-36CD187D8E01}" type="parTrans" cxnId="{06507FC3-2A6B-4D42-8109-62BDB95F5FAB}">
      <dgm:prSet/>
      <dgm:spPr/>
      <dgm:t>
        <a:bodyPr/>
        <a:lstStyle/>
        <a:p>
          <a:endParaRPr lang="en-US"/>
        </a:p>
      </dgm:t>
    </dgm:pt>
    <dgm:pt modelId="{D071D35E-B4FC-4B89-8C1E-E868CC6C6C34}" type="sibTrans" cxnId="{06507FC3-2A6B-4D42-8109-62BDB95F5FAB}">
      <dgm:prSet/>
      <dgm:spPr/>
      <dgm:t>
        <a:bodyPr/>
        <a:lstStyle/>
        <a:p>
          <a:endParaRPr lang="en-US"/>
        </a:p>
      </dgm:t>
    </dgm:pt>
    <dgm:pt modelId="{D20BE15C-5812-487F-A207-8A167B45A2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Search doctor</a:t>
          </a:r>
        </a:p>
      </dgm:t>
    </dgm:pt>
    <dgm:pt modelId="{DAEC1878-DB69-41DB-916F-38A3690310FC}" type="parTrans" cxnId="{08F9029E-8D4D-4C8B-9DE0-1A6DD4C049E5}">
      <dgm:prSet/>
      <dgm:spPr/>
      <dgm:t>
        <a:bodyPr/>
        <a:lstStyle/>
        <a:p>
          <a:endParaRPr lang="en-US"/>
        </a:p>
      </dgm:t>
    </dgm:pt>
    <dgm:pt modelId="{867CDCFB-3127-4C18-8B45-DB94678F9A37}" type="sibTrans" cxnId="{08F9029E-8D4D-4C8B-9DE0-1A6DD4C049E5}">
      <dgm:prSet/>
      <dgm:spPr/>
      <dgm:t>
        <a:bodyPr/>
        <a:lstStyle/>
        <a:p>
          <a:endParaRPr lang="en-US"/>
        </a:p>
      </dgm:t>
    </dgm:pt>
    <dgm:pt modelId="{F8CFA21C-1410-411D-9B92-32827EC23C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Health Resources</a:t>
          </a:r>
        </a:p>
      </dgm:t>
    </dgm:pt>
    <dgm:pt modelId="{D2E6327A-653E-48EE-A5AA-08AA5607F7D1}" type="parTrans" cxnId="{5CABA504-510B-44E8-A84C-E130FEE9B497}">
      <dgm:prSet/>
      <dgm:spPr/>
      <dgm:t>
        <a:bodyPr/>
        <a:lstStyle/>
        <a:p>
          <a:endParaRPr lang="en-US"/>
        </a:p>
      </dgm:t>
    </dgm:pt>
    <dgm:pt modelId="{35F22644-CEE5-4A53-8418-F1EEF8E454D2}" type="sibTrans" cxnId="{5CABA504-510B-44E8-A84C-E130FEE9B497}">
      <dgm:prSet/>
      <dgm:spPr/>
      <dgm:t>
        <a:bodyPr/>
        <a:lstStyle/>
        <a:p>
          <a:endParaRPr lang="en-US"/>
        </a:p>
      </dgm:t>
    </dgm:pt>
    <dgm:pt modelId="{354CCB81-B2FF-B640-BF31-E14A6DA0A0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Symptoms Tracker</a:t>
          </a:r>
        </a:p>
      </dgm:t>
    </dgm:pt>
    <dgm:pt modelId="{A916E2CE-A2EC-C944-B376-5A2F4A9348F1}" type="parTrans" cxnId="{A0B3CA8A-1A40-F34D-9F3D-A446A802D938}">
      <dgm:prSet/>
      <dgm:spPr/>
      <dgm:t>
        <a:bodyPr/>
        <a:lstStyle/>
        <a:p>
          <a:endParaRPr lang="en-US"/>
        </a:p>
      </dgm:t>
    </dgm:pt>
    <dgm:pt modelId="{3B2506BF-61F4-284E-AD0A-C61B59DACE35}" type="sibTrans" cxnId="{A0B3CA8A-1A40-F34D-9F3D-A446A802D938}">
      <dgm:prSet/>
      <dgm:spPr/>
      <dgm:t>
        <a:bodyPr/>
        <a:lstStyle/>
        <a:p>
          <a:endParaRPr lang="en-US"/>
        </a:p>
      </dgm:t>
    </dgm:pt>
    <dgm:pt modelId="{1D5413BD-5610-49FC-86EB-4915821AEFB9}" type="pres">
      <dgm:prSet presAssocID="{64BCE814-03F9-42AD-9B61-90872448A1EB}" presName="root" presStyleCnt="0">
        <dgm:presLayoutVars>
          <dgm:dir/>
          <dgm:resizeHandles val="exact"/>
        </dgm:presLayoutVars>
      </dgm:prSet>
      <dgm:spPr/>
    </dgm:pt>
    <dgm:pt modelId="{8CDDE112-DFB6-4C60-92C5-CAB09ED4B347}" type="pres">
      <dgm:prSet presAssocID="{9FE19C90-584D-49BA-8B48-D6E4ED8ED587}" presName="compNode" presStyleCnt="0"/>
      <dgm:spPr/>
    </dgm:pt>
    <dgm:pt modelId="{1DC678DA-8BF9-4468-BDEF-22E9E1E347C3}" type="pres">
      <dgm:prSet presAssocID="{9FE19C90-584D-49BA-8B48-D6E4ED8ED587}" presName="bgRect" presStyleLbl="bgShp" presStyleIdx="0" presStyleCnt="8"/>
      <dgm:spPr/>
    </dgm:pt>
    <dgm:pt modelId="{9598616C-C6E1-4B34-A02C-CFD3A35AD698}" type="pres">
      <dgm:prSet presAssocID="{9FE19C90-584D-49BA-8B48-D6E4ED8ED58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1FCF05A2-B133-4E4C-9F14-AD45212068C9}" type="pres">
      <dgm:prSet presAssocID="{9FE19C90-584D-49BA-8B48-D6E4ED8ED587}" presName="spaceRect" presStyleCnt="0"/>
      <dgm:spPr/>
    </dgm:pt>
    <dgm:pt modelId="{02BC4CD5-57D1-45DB-B7B5-D456211B80C3}" type="pres">
      <dgm:prSet presAssocID="{9FE19C90-584D-49BA-8B48-D6E4ED8ED587}" presName="parTx" presStyleLbl="revTx" presStyleIdx="0" presStyleCnt="8">
        <dgm:presLayoutVars>
          <dgm:chMax val="0"/>
          <dgm:chPref val="0"/>
        </dgm:presLayoutVars>
      </dgm:prSet>
      <dgm:spPr/>
    </dgm:pt>
    <dgm:pt modelId="{E2C5307D-F551-4F9D-B000-A5A530C4D3D4}" type="pres">
      <dgm:prSet presAssocID="{C8F31493-7ED2-4936-9B72-F1476C2C8E4B}" presName="sibTrans" presStyleCnt="0"/>
      <dgm:spPr/>
    </dgm:pt>
    <dgm:pt modelId="{84C040B2-6972-4C2D-BA02-D7DAC755333C}" type="pres">
      <dgm:prSet presAssocID="{DC5C3032-1652-440C-922E-3429819171A5}" presName="compNode" presStyleCnt="0"/>
      <dgm:spPr/>
    </dgm:pt>
    <dgm:pt modelId="{24442D37-22B1-4358-A2E8-B3BB88FA4B34}" type="pres">
      <dgm:prSet presAssocID="{DC5C3032-1652-440C-922E-3429819171A5}" presName="bgRect" presStyleLbl="bgShp" presStyleIdx="1" presStyleCnt="8"/>
      <dgm:spPr/>
    </dgm:pt>
    <dgm:pt modelId="{D55AC8B1-3B7E-4701-A3E2-0B3D85F6E41E}" type="pres">
      <dgm:prSet presAssocID="{DC5C3032-1652-440C-922E-3429819171A5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27639FF2-9871-4ABE-A777-9D6F95189E8A}" type="pres">
      <dgm:prSet presAssocID="{DC5C3032-1652-440C-922E-3429819171A5}" presName="spaceRect" presStyleCnt="0"/>
      <dgm:spPr/>
    </dgm:pt>
    <dgm:pt modelId="{6B7D89B0-5914-4C20-93FF-FED656A77F7B}" type="pres">
      <dgm:prSet presAssocID="{DC5C3032-1652-440C-922E-3429819171A5}" presName="parTx" presStyleLbl="revTx" presStyleIdx="1" presStyleCnt="8">
        <dgm:presLayoutVars>
          <dgm:chMax val="0"/>
          <dgm:chPref val="0"/>
        </dgm:presLayoutVars>
      </dgm:prSet>
      <dgm:spPr/>
    </dgm:pt>
    <dgm:pt modelId="{DDAF91C0-BDCE-481C-B607-6ED1086D08FB}" type="pres">
      <dgm:prSet presAssocID="{D170899D-4D40-4469-8A56-88B41EC25669}" presName="sibTrans" presStyleCnt="0"/>
      <dgm:spPr/>
    </dgm:pt>
    <dgm:pt modelId="{B35CC325-A01D-4B7F-B510-DB4B26AA6BCC}" type="pres">
      <dgm:prSet presAssocID="{3D0E9887-81F6-49FD-915F-9C165C79638C}" presName="compNode" presStyleCnt="0"/>
      <dgm:spPr/>
    </dgm:pt>
    <dgm:pt modelId="{9B7FD958-D126-480C-9321-01C56AEC2363}" type="pres">
      <dgm:prSet presAssocID="{3D0E9887-81F6-49FD-915F-9C165C79638C}" presName="bgRect" presStyleLbl="bgShp" presStyleIdx="2" presStyleCnt="8" custScaleX="100000" custLinFactNeighborX="0"/>
      <dgm:spPr/>
    </dgm:pt>
    <dgm:pt modelId="{BD7F6E44-6B96-4BA6-8E89-B9C1867F7524}" type="pres">
      <dgm:prSet presAssocID="{3D0E9887-81F6-49FD-915F-9C165C79638C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arm clock with solid fill"/>
        </a:ext>
      </dgm:extLst>
    </dgm:pt>
    <dgm:pt modelId="{EA47D265-C711-4AE9-AB78-9FDD4D4D8C27}" type="pres">
      <dgm:prSet presAssocID="{3D0E9887-81F6-49FD-915F-9C165C79638C}" presName="spaceRect" presStyleCnt="0"/>
      <dgm:spPr/>
    </dgm:pt>
    <dgm:pt modelId="{543C9D43-1BBE-4E1F-AAC3-6A0D58C6B9B8}" type="pres">
      <dgm:prSet presAssocID="{3D0E9887-81F6-49FD-915F-9C165C79638C}" presName="parTx" presStyleLbl="revTx" presStyleIdx="2" presStyleCnt="8" custScaleX="106445" custLinFactNeighborX="2804" custLinFactNeighborY="2972">
        <dgm:presLayoutVars>
          <dgm:chMax val="0"/>
          <dgm:chPref val="0"/>
        </dgm:presLayoutVars>
      </dgm:prSet>
      <dgm:spPr/>
    </dgm:pt>
    <dgm:pt modelId="{EC3E82FB-4CB9-499B-83AD-EF33DACF4B21}" type="pres">
      <dgm:prSet presAssocID="{8116AD33-BA29-4241-BE36-DD558DA71DBE}" presName="sibTrans" presStyleCnt="0"/>
      <dgm:spPr/>
    </dgm:pt>
    <dgm:pt modelId="{D2AD8427-C2D5-4F68-A1C8-7891FEC1B7B9}" type="pres">
      <dgm:prSet presAssocID="{3F12D0EF-FFF9-48D8-86B3-0E9A54528903}" presName="compNode" presStyleCnt="0"/>
      <dgm:spPr/>
    </dgm:pt>
    <dgm:pt modelId="{B3955D41-0248-4B62-8215-02917E53633B}" type="pres">
      <dgm:prSet presAssocID="{3F12D0EF-FFF9-48D8-86B3-0E9A54528903}" presName="bgRect" presStyleLbl="bgShp" presStyleIdx="3" presStyleCnt="8" custLinFactY="100000" custLinFactNeighborX="-8957" custLinFactNeighborY="116914"/>
      <dgm:spPr/>
    </dgm:pt>
    <dgm:pt modelId="{8A7DA4E3-5EFC-4831-8E97-0AE3F1635DF9}" type="pres">
      <dgm:prSet presAssocID="{3F12D0EF-FFF9-48D8-86B3-0E9A54528903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 with solid fill"/>
        </a:ext>
      </dgm:extLst>
    </dgm:pt>
    <dgm:pt modelId="{E2B2FF47-EED3-4BA7-BE11-3F8E1C030967}" type="pres">
      <dgm:prSet presAssocID="{3F12D0EF-FFF9-48D8-86B3-0E9A54528903}" presName="spaceRect" presStyleCnt="0"/>
      <dgm:spPr/>
    </dgm:pt>
    <dgm:pt modelId="{072C2F47-A902-4674-88CF-631B6C984EA4}" type="pres">
      <dgm:prSet presAssocID="{3F12D0EF-FFF9-48D8-86B3-0E9A54528903}" presName="parTx" presStyleLbl="revTx" presStyleIdx="3" presStyleCnt="8">
        <dgm:presLayoutVars>
          <dgm:chMax val="0"/>
          <dgm:chPref val="0"/>
        </dgm:presLayoutVars>
      </dgm:prSet>
      <dgm:spPr/>
    </dgm:pt>
    <dgm:pt modelId="{4BFC6101-927D-46D9-A31A-B052CB65B6B5}" type="pres">
      <dgm:prSet presAssocID="{90726EA3-E818-4DA3-AB89-66BC40869B7C}" presName="sibTrans" presStyleCnt="0"/>
      <dgm:spPr/>
    </dgm:pt>
    <dgm:pt modelId="{4BEB7FAB-B655-4083-994D-196048C09136}" type="pres">
      <dgm:prSet presAssocID="{08016AEC-E99A-4FBA-84EA-94E74A13EFED}" presName="compNode" presStyleCnt="0"/>
      <dgm:spPr/>
    </dgm:pt>
    <dgm:pt modelId="{7784E1AE-8315-46F5-AC99-1940EF74E955}" type="pres">
      <dgm:prSet presAssocID="{08016AEC-E99A-4FBA-84EA-94E74A13EFED}" presName="bgRect" presStyleLbl="bgShp" presStyleIdx="4" presStyleCnt="8"/>
      <dgm:spPr>
        <a:solidFill>
          <a:schemeClr val="bg1">
            <a:lumMod val="95000"/>
          </a:schemeClr>
        </a:solidFill>
      </dgm:spPr>
    </dgm:pt>
    <dgm:pt modelId="{1B272659-B1B6-4D2A-8A82-27DF48F32FE8}" type="pres">
      <dgm:prSet presAssocID="{08016AEC-E99A-4FBA-84EA-94E74A13EFED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tation with solid fill"/>
        </a:ext>
      </dgm:extLst>
    </dgm:pt>
    <dgm:pt modelId="{D2AA39A6-560E-42EE-BC30-B53F462096AF}" type="pres">
      <dgm:prSet presAssocID="{08016AEC-E99A-4FBA-84EA-94E74A13EFED}" presName="spaceRect" presStyleCnt="0"/>
      <dgm:spPr/>
    </dgm:pt>
    <dgm:pt modelId="{512067C1-F019-4C55-80D0-3FED3431BA88}" type="pres">
      <dgm:prSet presAssocID="{08016AEC-E99A-4FBA-84EA-94E74A13EFED}" presName="parTx" presStyleLbl="revTx" presStyleIdx="4" presStyleCnt="8">
        <dgm:presLayoutVars>
          <dgm:chMax val="0"/>
          <dgm:chPref val="0"/>
        </dgm:presLayoutVars>
      </dgm:prSet>
      <dgm:spPr/>
    </dgm:pt>
    <dgm:pt modelId="{220FEE16-7690-4D22-9688-C9C4CB990AE0}" type="pres">
      <dgm:prSet presAssocID="{D071D35E-B4FC-4B89-8C1E-E868CC6C6C34}" presName="sibTrans" presStyleCnt="0"/>
      <dgm:spPr/>
    </dgm:pt>
    <dgm:pt modelId="{0FC0C7C4-1854-4849-870E-10AC315B579B}" type="pres">
      <dgm:prSet presAssocID="{D20BE15C-5812-487F-A207-8A167B45A22C}" presName="compNode" presStyleCnt="0"/>
      <dgm:spPr/>
    </dgm:pt>
    <dgm:pt modelId="{8CDEE3CB-7660-4D61-9608-C8E9BC13C976}" type="pres">
      <dgm:prSet presAssocID="{D20BE15C-5812-487F-A207-8A167B45A22C}" presName="bgRect" presStyleLbl="bgShp" presStyleIdx="5" presStyleCnt="8"/>
      <dgm:spPr/>
    </dgm:pt>
    <dgm:pt modelId="{BABB8103-95D6-4823-B851-2FF1CDE3EBAF}" type="pres">
      <dgm:prSet presAssocID="{D20BE15C-5812-487F-A207-8A167B45A22C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E2B18C45-23E4-4C4C-804F-E6BF4F9F5924}" type="pres">
      <dgm:prSet presAssocID="{D20BE15C-5812-487F-A207-8A167B45A22C}" presName="spaceRect" presStyleCnt="0"/>
      <dgm:spPr/>
    </dgm:pt>
    <dgm:pt modelId="{195E61CF-4216-4E45-931C-F46D2DDF044C}" type="pres">
      <dgm:prSet presAssocID="{D20BE15C-5812-487F-A207-8A167B45A22C}" presName="parTx" presStyleLbl="revTx" presStyleIdx="5" presStyleCnt="8">
        <dgm:presLayoutVars>
          <dgm:chMax val="0"/>
          <dgm:chPref val="0"/>
        </dgm:presLayoutVars>
      </dgm:prSet>
      <dgm:spPr/>
    </dgm:pt>
    <dgm:pt modelId="{16BB61D9-3728-489C-8AEF-C079348A9730}" type="pres">
      <dgm:prSet presAssocID="{867CDCFB-3127-4C18-8B45-DB94678F9A37}" presName="sibTrans" presStyleCnt="0"/>
      <dgm:spPr/>
    </dgm:pt>
    <dgm:pt modelId="{F7699C6A-F685-477A-A1A6-1A49549224BD}" type="pres">
      <dgm:prSet presAssocID="{F8CFA21C-1410-411D-9B92-32827EC23C7C}" presName="compNode" presStyleCnt="0"/>
      <dgm:spPr/>
    </dgm:pt>
    <dgm:pt modelId="{9536005F-FA21-47E2-A0E7-3882F79BCFB3}" type="pres">
      <dgm:prSet presAssocID="{F8CFA21C-1410-411D-9B92-32827EC23C7C}" presName="bgRect" presStyleLbl="bgShp" presStyleIdx="6" presStyleCnt="8"/>
      <dgm:spPr/>
    </dgm:pt>
    <dgm:pt modelId="{03E0BC26-85C3-48F1-9E35-94138DA1B811}" type="pres">
      <dgm:prSet presAssocID="{F8CFA21C-1410-411D-9B92-32827EC23C7C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 with solid fill"/>
        </a:ext>
      </dgm:extLst>
    </dgm:pt>
    <dgm:pt modelId="{0D44C25F-C45C-4C9E-830F-27ECB309E218}" type="pres">
      <dgm:prSet presAssocID="{F8CFA21C-1410-411D-9B92-32827EC23C7C}" presName="spaceRect" presStyleCnt="0"/>
      <dgm:spPr/>
    </dgm:pt>
    <dgm:pt modelId="{BD648205-1D3C-4A3A-A887-86CB7A8CF8EC}" type="pres">
      <dgm:prSet presAssocID="{F8CFA21C-1410-411D-9B92-32827EC23C7C}" presName="parTx" presStyleLbl="revTx" presStyleIdx="6" presStyleCnt="8">
        <dgm:presLayoutVars>
          <dgm:chMax val="0"/>
          <dgm:chPref val="0"/>
        </dgm:presLayoutVars>
      </dgm:prSet>
      <dgm:spPr/>
    </dgm:pt>
    <dgm:pt modelId="{7B8DA69E-A139-7543-8511-65EAC3F38420}" type="pres">
      <dgm:prSet presAssocID="{35F22644-CEE5-4A53-8418-F1EEF8E454D2}" presName="sibTrans" presStyleCnt="0"/>
      <dgm:spPr/>
    </dgm:pt>
    <dgm:pt modelId="{99FE2B80-767B-3542-96DA-CBDE263E4CF4}" type="pres">
      <dgm:prSet presAssocID="{354CCB81-B2FF-B640-BF31-E14A6DA0A02B}" presName="compNode" presStyleCnt="0"/>
      <dgm:spPr/>
    </dgm:pt>
    <dgm:pt modelId="{48FECD81-CD0D-9C4C-AEB5-2D1056D047CF}" type="pres">
      <dgm:prSet presAssocID="{354CCB81-B2FF-B640-BF31-E14A6DA0A02B}" presName="bgRect" presStyleLbl="bgShp" presStyleIdx="7" presStyleCnt="8"/>
      <dgm:spPr/>
    </dgm:pt>
    <dgm:pt modelId="{89CEE734-E2DE-CB4F-A20A-5A694FB8DB7B}" type="pres">
      <dgm:prSet presAssocID="{354CCB81-B2FF-B640-BF31-E14A6DA0A02B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ever with solid fill"/>
        </a:ext>
      </dgm:extLst>
    </dgm:pt>
    <dgm:pt modelId="{8B10070E-CB4C-834A-99B3-D9FB69295A82}" type="pres">
      <dgm:prSet presAssocID="{354CCB81-B2FF-B640-BF31-E14A6DA0A02B}" presName="spaceRect" presStyleCnt="0"/>
      <dgm:spPr/>
    </dgm:pt>
    <dgm:pt modelId="{8D798B70-F553-3243-92D6-61F3F414B4A7}" type="pres">
      <dgm:prSet presAssocID="{354CCB81-B2FF-B640-BF31-E14A6DA0A02B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5CABA504-510B-44E8-A84C-E130FEE9B497}" srcId="{64BCE814-03F9-42AD-9B61-90872448A1EB}" destId="{F8CFA21C-1410-411D-9B92-32827EC23C7C}" srcOrd="6" destOrd="0" parTransId="{D2E6327A-653E-48EE-A5AA-08AA5607F7D1}" sibTransId="{35F22644-CEE5-4A53-8418-F1EEF8E454D2}"/>
    <dgm:cxn modelId="{283A1A11-DB5C-4539-B45A-2834226046F3}" type="presOf" srcId="{3D0E9887-81F6-49FD-915F-9C165C79638C}" destId="{543C9D43-1BBE-4E1F-AAC3-6A0D58C6B9B8}" srcOrd="0" destOrd="0" presId="urn:microsoft.com/office/officeart/2018/2/layout/IconVerticalSolidList"/>
    <dgm:cxn modelId="{B543E512-5992-564D-A5AB-E1CCFCE63833}" type="presOf" srcId="{354CCB81-B2FF-B640-BF31-E14A6DA0A02B}" destId="{8D798B70-F553-3243-92D6-61F3F414B4A7}" srcOrd="0" destOrd="0" presId="urn:microsoft.com/office/officeart/2018/2/layout/IconVerticalSolidList"/>
    <dgm:cxn modelId="{73B6F265-DD26-47E5-93DB-1676A0BB8DAB}" srcId="{64BCE814-03F9-42AD-9B61-90872448A1EB}" destId="{9FE19C90-584D-49BA-8B48-D6E4ED8ED587}" srcOrd="0" destOrd="0" parTransId="{4A22BE16-B9E1-4719-9D60-86F487AC57AD}" sibTransId="{C8F31493-7ED2-4936-9B72-F1476C2C8E4B}"/>
    <dgm:cxn modelId="{3C9E384A-4403-41B1-BC7B-EFD9F2FF4C3B}" type="presOf" srcId="{9FE19C90-584D-49BA-8B48-D6E4ED8ED587}" destId="{02BC4CD5-57D1-45DB-B7B5-D456211B80C3}" srcOrd="0" destOrd="0" presId="urn:microsoft.com/office/officeart/2018/2/layout/IconVerticalSolidList"/>
    <dgm:cxn modelId="{60293B6C-CF5F-4DF9-B772-B7DE86F87807}" type="presOf" srcId="{F8CFA21C-1410-411D-9B92-32827EC23C7C}" destId="{BD648205-1D3C-4A3A-A887-86CB7A8CF8EC}" srcOrd="0" destOrd="0" presId="urn:microsoft.com/office/officeart/2018/2/layout/IconVerticalSolidList"/>
    <dgm:cxn modelId="{B5BF344D-B5D2-4F2B-9F85-321612676491}" type="presOf" srcId="{D20BE15C-5812-487F-A207-8A167B45A22C}" destId="{195E61CF-4216-4E45-931C-F46D2DDF044C}" srcOrd="0" destOrd="0" presId="urn:microsoft.com/office/officeart/2018/2/layout/IconVerticalSolidList"/>
    <dgm:cxn modelId="{31DE744E-016C-4A21-9F4C-707051646A06}" type="presOf" srcId="{3F12D0EF-FFF9-48D8-86B3-0E9A54528903}" destId="{072C2F47-A902-4674-88CF-631B6C984EA4}" srcOrd="0" destOrd="0" presId="urn:microsoft.com/office/officeart/2018/2/layout/IconVerticalSolidList"/>
    <dgm:cxn modelId="{15B39C82-88B4-454C-995B-1784389F80F4}" srcId="{64BCE814-03F9-42AD-9B61-90872448A1EB}" destId="{DC5C3032-1652-440C-922E-3429819171A5}" srcOrd="1" destOrd="0" parTransId="{38E31FFA-338E-4CC2-8D7D-A32DFD232B83}" sibTransId="{D170899D-4D40-4469-8A56-88B41EC25669}"/>
    <dgm:cxn modelId="{766DA282-41C3-4692-8A5F-1FFF92FB5847}" srcId="{64BCE814-03F9-42AD-9B61-90872448A1EB}" destId="{3D0E9887-81F6-49FD-915F-9C165C79638C}" srcOrd="2" destOrd="0" parTransId="{4973763D-B6DA-4C6C-84EF-022B4D408D0A}" sibTransId="{8116AD33-BA29-4241-BE36-DD558DA71DBE}"/>
    <dgm:cxn modelId="{A0B3CA8A-1A40-F34D-9F3D-A446A802D938}" srcId="{64BCE814-03F9-42AD-9B61-90872448A1EB}" destId="{354CCB81-B2FF-B640-BF31-E14A6DA0A02B}" srcOrd="7" destOrd="0" parTransId="{A916E2CE-A2EC-C944-B376-5A2F4A9348F1}" sibTransId="{3B2506BF-61F4-284E-AD0A-C61B59DACE35}"/>
    <dgm:cxn modelId="{08F9029E-8D4D-4C8B-9DE0-1A6DD4C049E5}" srcId="{64BCE814-03F9-42AD-9B61-90872448A1EB}" destId="{D20BE15C-5812-487F-A207-8A167B45A22C}" srcOrd="5" destOrd="0" parTransId="{DAEC1878-DB69-41DB-916F-38A3690310FC}" sibTransId="{867CDCFB-3127-4C18-8B45-DB94678F9A37}"/>
    <dgm:cxn modelId="{C61F33B9-BB59-4D1A-84E0-9CE6285442A0}" type="presOf" srcId="{08016AEC-E99A-4FBA-84EA-94E74A13EFED}" destId="{512067C1-F019-4C55-80D0-3FED3431BA88}" srcOrd="0" destOrd="0" presId="urn:microsoft.com/office/officeart/2018/2/layout/IconVerticalSolidList"/>
    <dgm:cxn modelId="{06507FC3-2A6B-4D42-8109-62BDB95F5FAB}" srcId="{64BCE814-03F9-42AD-9B61-90872448A1EB}" destId="{08016AEC-E99A-4FBA-84EA-94E74A13EFED}" srcOrd="4" destOrd="0" parTransId="{57641908-6DA7-4A6A-9B05-36CD187D8E01}" sibTransId="{D071D35E-B4FC-4B89-8C1E-E868CC6C6C34}"/>
    <dgm:cxn modelId="{4FB76BD1-9D32-4142-984E-EEF09D6D19AE}" type="presOf" srcId="{64BCE814-03F9-42AD-9B61-90872448A1EB}" destId="{1D5413BD-5610-49FC-86EB-4915821AEFB9}" srcOrd="0" destOrd="0" presId="urn:microsoft.com/office/officeart/2018/2/layout/IconVerticalSolidList"/>
    <dgm:cxn modelId="{8335D3E8-8363-41FD-8FAC-4B0C24FDA471}" srcId="{64BCE814-03F9-42AD-9B61-90872448A1EB}" destId="{3F12D0EF-FFF9-48D8-86B3-0E9A54528903}" srcOrd="3" destOrd="0" parTransId="{D71F5DF1-3A24-4CA1-B352-D167112972CA}" sibTransId="{90726EA3-E818-4DA3-AB89-66BC40869B7C}"/>
    <dgm:cxn modelId="{549A76ED-11B6-4082-9105-0D27578281CB}" type="presOf" srcId="{DC5C3032-1652-440C-922E-3429819171A5}" destId="{6B7D89B0-5914-4C20-93FF-FED656A77F7B}" srcOrd="0" destOrd="0" presId="urn:microsoft.com/office/officeart/2018/2/layout/IconVerticalSolidList"/>
    <dgm:cxn modelId="{1B7B33ED-D2F7-4AAF-A0EC-55E1F5F74781}" type="presParOf" srcId="{1D5413BD-5610-49FC-86EB-4915821AEFB9}" destId="{8CDDE112-DFB6-4C60-92C5-CAB09ED4B347}" srcOrd="0" destOrd="0" presId="urn:microsoft.com/office/officeart/2018/2/layout/IconVerticalSolidList"/>
    <dgm:cxn modelId="{45D5389A-C1D3-4CA6-A326-03B3B02A129A}" type="presParOf" srcId="{8CDDE112-DFB6-4C60-92C5-CAB09ED4B347}" destId="{1DC678DA-8BF9-4468-BDEF-22E9E1E347C3}" srcOrd="0" destOrd="0" presId="urn:microsoft.com/office/officeart/2018/2/layout/IconVerticalSolidList"/>
    <dgm:cxn modelId="{C88B6090-2A35-4FCD-B4DF-DCBC0B7AB402}" type="presParOf" srcId="{8CDDE112-DFB6-4C60-92C5-CAB09ED4B347}" destId="{9598616C-C6E1-4B34-A02C-CFD3A35AD698}" srcOrd="1" destOrd="0" presId="urn:microsoft.com/office/officeart/2018/2/layout/IconVerticalSolidList"/>
    <dgm:cxn modelId="{6D6A9945-160D-494F-81AD-8B23B83D23AA}" type="presParOf" srcId="{8CDDE112-DFB6-4C60-92C5-CAB09ED4B347}" destId="{1FCF05A2-B133-4E4C-9F14-AD45212068C9}" srcOrd="2" destOrd="0" presId="urn:microsoft.com/office/officeart/2018/2/layout/IconVerticalSolidList"/>
    <dgm:cxn modelId="{273C5F60-56F2-4435-8A0C-E5EA7D2E7D3D}" type="presParOf" srcId="{8CDDE112-DFB6-4C60-92C5-CAB09ED4B347}" destId="{02BC4CD5-57D1-45DB-B7B5-D456211B80C3}" srcOrd="3" destOrd="0" presId="urn:microsoft.com/office/officeart/2018/2/layout/IconVerticalSolidList"/>
    <dgm:cxn modelId="{3DAF358B-453A-4A67-9D6D-6C61984A5CDF}" type="presParOf" srcId="{1D5413BD-5610-49FC-86EB-4915821AEFB9}" destId="{E2C5307D-F551-4F9D-B000-A5A530C4D3D4}" srcOrd="1" destOrd="0" presId="urn:microsoft.com/office/officeart/2018/2/layout/IconVerticalSolidList"/>
    <dgm:cxn modelId="{9121E4F1-E914-4ED5-A251-328867B22F13}" type="presParOf" srcId="{1D5413BD-5610-49FC-86EB-4915821AEFB9}" destId="{84C040B2-6972-4C2D-BA02-D7DAC755333C}" srcOrd="2" destOrd="0" presId="urn:microsoft.com/office/officeart/2018/2/layout/IconVerticalSolidList"/>
    <dgm:cxn modelId="{933754FC-C690-4F68-935B-E53AB80D3A9B}" type="presParOf" srcId="{84C040B2-6972-4C2D-BA02-D7DAC755333C}" destId="{24442D37-22B1-4358-A2E8-B3BB88FA4B34}" srcOrd="0" destOrd="0" presId="urn:microsoft.com/office/officeart/2018/2/layout/IconVerticalSolidList"/>
    <dgm:cxn modelId="{498ACDC8-ECE2-41BA-98FE-E31796AC6CC6}" type="presParOf" srcId="{84C040B2-6972-4C2D-BA02-D7DAC755333C}" destId="{D55AC8B1-3B7E-4701-A3E2-0B3D85F6E41E}" srcOrd="1" destOrd="0" presId="urn:microsoft.com/office/officeart/2018/2/layout/IconVerticalSolidList"/>
    <dgm:cxn modelId="{A67D94B6-04ED-4BE9-9E61-7D9861B08A46}" type="presParOf" srcId="{84C040B2-6972-4C2D-BA02-D7DAC755333C}" destId="{27639FF2-9871-4ABE-A777-9D6F95189E8A}" srcOrd="2" destOrd="0" presId="urn:microsoft.com/office/officeart/2018/2/layout/IconVerticalSolidList"/>
    <dgm:cxn modelId="{AB5A8303-D0CF-46E9-9A5C-E45DD016AEA7}" type="presParOf" srcId="{84C040B2-6972-4C2D-BA02-D7DAC755333C}" destId="{6B7D89B0-5914-4C20-93FF-FED656A77F7B}" srcOrd="3" destOrd="0" presId="urn:microsoft.com/office/officeart/2018/2/layout/IconVerticalSolidList"/>
    <dgm:cxn modelId="{5E5DE938-0CA4-47CB-B609-E7ABEAD1C831}" type="presParOf" srcId="{1D5413BD-5610-49FC-86EB-4915821AEFB9}" destId="{DDAF91C0-BDCE-481C-B607-6ED1086D08FB}" srcOrd="3" destOrd="0" presId="urn:microsoft.com/office/officeart/2018/2/layout/IconVerticalSolidList"/>
    <dgm:cxn modelId="{1A6A7F2C-648E-4A63-BDF8-62348BD33E43}" type="presParOf" srcId="{1D5413BD-5610-49FC-86EB-4915821AEFB9}" destId="{B35CC325-A01D-4B7F-B510-DB4B26AA6BCC}" srcOrd="4" destOrd="0" presId="urn:microsoft.com/office/officeart/2018/2/layout/IconVerticalSolidList"/>
    <dgm:cxn modelId="{7520E169-50E8-464C-8959-DC2FC35BAD65}" type="presParOf" srcId="{B35CC325-A01D-4B7F-B510-DB4B26AA6BCC}" destId="{9B7FD958-D126-480C-9321-01C56AEC2363}" srcOrd="0" destOrd="0" presId="urn:microsoft.com/office/officeart/2018/2/layout/IconVerticalSolidList"/>
    <dgm:cxn modelId="{BBAA5817-8550-429C-B826-20F98DD9CAB4}" type="presParOf" srcId="{B35CC325-A01D-4B7F-B510-DB4B26AA6BCC}" destId="{BD7F6E44-6B96-4BA6-8E89-B9C1867F7524}" srcOrd="1" destOrd="0" presId="urn:microsoft.com/office/officeart/2018/2/layout/IconVerticalSolidList"/>
    <dgm:cxn modelId="{ABD03DF9-672E-4878-8FFF-43F0BBB3CCEF}" type="presParOf" srcId="{B35CC325-A01D-4B7F-B510-DB4B26AA6BCC}" destId="{EA47D265-C711-4AE9-AB78-9FDD4D4D8C27}" srcOrd="2" destOrd="0" presId="urn:microsoft.com/office/officeart/2018/2/layout/IconVerticalSolidList"/>
    <dgm:cxn modelId="{A58365AC-0393-4CA2-A614-0975A7141BC1}" type="presParOf" srcId="{B35CC325-A01D-4B7F-B510-DB4B26AA6BCC}" destId="{543C9D43-1BBE-4E1F-AAC3-6A0D58C6B9B8}" srcOrd="3" destOrd="0" presId="urn:microsoft.com/office/officeart/2018/2/layout/IconVerticalSolidList"/>
    <dgm:cxn modelId="{A3A7C361-281A-46DF-99B6-61C4CDDC591A}" type="presParOf" srcId="{1D5413BD-5610-49FC-86EB-4915821AEFB9}" destId="{EC3E82FB-4CB9-499B-83AD-EF33DACF4B21}" srcOrd="5" destOrd="0" presId="urn:microsoft.com/office/officeart/2018/2/layout/IconVerticalSolidList"/>
    <dgm:cxn modelId="{7F7D138D-CAF2-43E4-8DB8-163311BE6DD6}" type="presParOf" srcId="{1D5413BD-5610-49FC-86EB-4915821AEFB9}" destId="{D2AD8427-C2D5-4F68-A1C8-7891FEC1B7B9}" srcOrd="6" destOrd="0" presId="urn:microsoft.com/office/officeart/2018/2/layout/IconVerticalSolidList"/>
    <dgm:cxn modelId="{0B9F6901-36B2-4862-81F8-BFB9836996D8}" type="presParOf" srcId="{D2AD8427-C2D5-4F68-A1C8-7891FEC1B7B9}" destId="{B3955D41-0248-4B62-8215-02917E53633B}" srcOrd="0" destOrd="0" presId="urn:microsoft.com/office/officeart/2018/2/layout/IconVerticalSolidList"/>
    <dgm:cxn modelId="{B48AA4BF-6025-4E4B-9379-086D0F259C56}" type="presParOf" srcId="{D2AD8427-C2D5-4F68-A1C8-7891FEC1B7B9}" destId="{8A7DA4E3-5EFC-4831-8E97-0AE3F1635DF9}" srcOrd="1" destOrd="0" presId="urn:microsoft.com/office/officeart/2018/2/layout/IconVerticalSolidList"/>
    <dgm:cxn modelId="{13AA29B8-8DDD-453A-B577-DD5163320D1F}" type="presParOf" srcId="{D2AD8427-C2D5-4F68-A1C8-7891FEC1B7B9}" destId="{E2B2FF47-EED3-4BA7-BE11-3F8E1C030967}" srcOrd="2" destOrd="0" presId="urn:microsoft.com/office/officeart/2018/2/layout/IconVerticalSolidList"/>
    <dgm:cxn modelId="{AB369258-E08C-4FC1-9CD8-3487F3EDBA36}" type="presParOf" srcId="{D2AD8427-C2D5-4F68-A1C8-7891FEC1B7B9}" destId="{072C2F47-A902-4674-88CF-631B6C984EA4}" srcOrd="3" destOrd="0" presId="urn:microsoft.com/office/officeart/2018/2/layout/IconVerticalSolidList"/>
    <dgm:cxn modelId="{FCBEE04B-D0AF-43FB-BA88-23DF51812E24}" type="presParOf" srcId="{1D5413BD-5610-49FC-86EB-4915821AEFB9}" destId="{4BFC6101-927D-46D9-A31A-B052CB65B6B5}" srcOrd="7" destOrd="0" presId="urn:microsoft.com/office/officeart/2018/2/layout/IconVerticalSolidList"/>
    <dgm:cxn modelId="{4D8445E8-891C-421F-816F-E5E86842CFA4}" type="presParOf" srcId="{1D5413BD-5610-49FC-86EB-4915821AEFB9}" destId="{4BEB7FAB-B655-4083-994D-196048C09136}" srcOrd="8" destOrd="0" presId="urn:microsoft.com/office/officeart/2018/2/layout/IconVerticalSolidList"/>
    <dgm:cxn modelId="{FFDC57F4-46DF-49E3-84A4-B58A1C83600E}" type="presParOf" srcId="{4BEB7FAB-B655-4083-994D-196048C09136}" destId="{7784E1AE-8315-46F5-AC99-1940EF74E955}" srcOrd="0" destOrd="0" presId="urn:microsoft.com/office/officeart/2018/2/layout/IconVerticalSolidList"/>
    <dgm:cxn modelId="{F4F157AE-ABD3-4536-B8C2-DAD9B46ACCE5}" type="presParOf" srcId="{4BEB7FAB-B655-4083-994D-196048C09136}" destId="{1B272659-B1B6-4D2A-8A82-27DF48F32FE8}" srcOrd="1" destOrd="0" presId="urn:microsoft.com/office/officeart/2018/2/layout/IconVerticalSolidList"/>
    <dgm:cxn modelId="{A15C0DA0-54DE-4C0A-80C6-B2702BA0DEA5}" type="presParOf" srcId="{4BEB7FAB-B655-4083-994D-196048C09136}" destId="{D2AA39A6-560E-42EE-BC30-B53F462096AF}" srcOrd="2" destOrd="0" presId="urn:microsoft.com/office/officeart/2018/2/layout/IconVerticalSolidList"/>
    <dgm:cxn modelId="{076E2238-014C-4D6F-9F25-18C2A2235799}" type="presParOf" srcId="{4BEB7FAB-B655-4083-994D-196048C09136}" destId="{512067C1-F019-4C55-80D0-3FED3431BA88}" srcOrd="3" destOrd="0" presId="urn:microsoft.com/office/officeart/2018/2/layout/IconVerticalSolidList"/>
    <dgm:cxn modelId="{925FCF90-F419-4266-83D0-AEA820D01030}" type="presParOf" srcId="{1D5413BD-5610-49FC-86EB-4915821AEFB9}" destId="{220FEE16-7690-4D22-9688-C9C4CB990AE0}" srcOrd="9" destOrd="0" presId="urn:microsoft.com/office/officeart/2018/2/layout/IconVerticalSolidList"/>
    <dgm:cxn modelId="{71730E93-D483-4C5A-95F8-E71431C0554D}" type="presParOf" srcId="{1D5413BD-5610-49FC-86EB-4915821AEFB9}" destId="{0FC0C7C4-1854-4849-870E-10AC315B579B}" srcOrd="10" destOrd="0" presId="urn:microsoft.com/office/officeart/2018/2/layout/IconVerticalSolidList"/>
    <dgm:cxn modelId="{092FF08B-F38A-4926-B2B3-DF0272AA9358}" type="presParOf" srcId="{0FC0C7C4-1854-4849-870E-10AC315B579B}" destId="{8CDEE3CB-7660-4D61-9608-C8E9BC13C976}" srcOrd="0" destOrd="0" presId="urn:microsoft.com/office/officeart/2018/2/layout/IconVerticalSolidList"/>
    <dgm:cxn modelId="{DB2D9D85-81BB-42C4-86D0-153CC9B837F3}" type="presParOf" srcId="{0FC0C7C4-1854-4849-870E-10AC315B579B}" destId="{BABB8103-95D6-4823-B851-2FF1CDE3EBAF}" srcOrd="1" destOrd="0" presId="urn:microsoft.com/office/officeart/2018/2/layout/IconVerticalSolidList"/>
    <dgm:cxn modelId="{1EF54A25-54F9-461E-9BF2-D8C60BFF60A3}" type="presParOf" srcId="{0FC0C7C4-1854-4849-870E-10AC315B579B}" destId="{E2B18C45-23E4-4C4C-804F-E6BF4F9F5924}" srcOrd="2" destOrd="0" presId="urn:microsoft.com/office/officeart/2018/2/layout/IconVerticalSolidList"/>
    <dgm:cxn modelId="{1E7EEC14-E3C8-4AE8-B2A3-20BC6C63D900}" type="presParOf" srcId="{0FC0C7C4-1854-4849-870E-10AC315B579B}" destId="{195E61CF-4216-4E45-931C-F46D2DDF044C}" srcOrd="3" destOrd="0" presId="urn:microsoft.com/office/officeart/2018/2/layout/IconVerticalSolidList"/>
    <dgm:cxn modelId="{72393CBC-4F67-4ED5-8F3F-381CE21621D6}" type="presParOf" srcId="{1D5413BD-5610-49FC-86EB-4915821AEFB9}" destId="{16BB61D9-3728-489C-8AEF-C079348A9730}" srcOrd="11" destOrd="0" presId="urn:microsoft.com/office/officeart/2018/2/layout/IconVerticalSolidList"/>
    <dgm:cxn modelId="{C999D9E2-FA37-4F0D-8AB2-C4EFE2C23B29}" type="presParOf" srcId="{1D5413BD-5610-49FC-86EB-4915821AEFB9}" destId="{F7699C6A-F685-477A-A1A6-1A49549224BD}" srcOrd="12" destOrd="0" presId="urn:microsoft.com/office/officeart/2018/2/layout/IconVerticalSolidList"/>
    <dgm:cxn modelId="{C33F4296-96C7-4E62-8C68-F8DA6470C77F}" type="presParOf" srcId="{F7699C6A-F685-477A-A1A6-1A49549224BD}" destId="{9536005F-FA21-47E2-A0E7-3882F79BCFB3}" srcOrd="0" destOrd="0" presId="urn:microsoft.com/office/officeart/2018/2/layout/IconVerticalSolidList"/>
    <dgm:cxn modelId="{49228DA0-4043-4909-8E21-8F1EC109D042}" type="presParOf" srcId="{F7699C6A-F685-477A-A1A6-1A49549224BD}" destId="{03E0BC26-85C3-48F1-9E35-94138DA1B811}" srcOrd="1" destOrd="0" presId="urn:microsoft.com/office/officeart/2018/2/layout/IconVerticalSolidList"/>
    <dgm:cxn modelId="{B5DD36C6-1096-4FA5-BE7C-AB21BEEE6C13}" type="presParOf" srcId="{F7699C6A-F685-477A-A1A6-1A49549224BD}" destId="{0D44C25F-C45C-4C9E-830F-27ECB309E218}" srcOrd="2" destOrd="0" presId="urn:microsoft.com/office/officeart/2018/2/layout/IconVerticalSolidList"/>
    <dgm:cxn modelId="{8813E586-E5FB-4248-A911-F7D05936BAAC}" type="presParOf" srcId="{F7699C6A-F685-477A-A1A6-1A49549224BD}" destId="{BD648205-1D3C-4A3A-A887-86CB7A8CF8EC}" srcOrd="3" destOrd="0" presId="urn:microsoft.com/office/officeart/2018/2/layout/IconVerticalSolidList"/>
    <dgm:cxn modelId="{8998688B-3C28-1649-8526-A4424234E58D}" type="presParOf" srcId="{1D5413BD-5610-49FC-86EB-4915821AEFB9}" destId="{7B8DA69E-A139-7543-8511-65EAC3F38420}" srcOrd="13" destOrd="0" presId="urn:microsoft.com/office/officeart/2018/2/layout/IconVerticalSolidList"/>
    <dgm:cxn modelId="{85694AA0-FBE4-B24D-A85B-055CF24F6AB3}" type="presParOf" srcId="{1D5413BD-5610-49FC-86EB-4915821AEFB9}" destId="{99FE2B80-767B-3542-96DA-CBDE263E4CF4}" srcOrd="14" destOrd="0" presId="urn:microsoft.com/office/officeart/2018/2/layout/IconVerticalSolidList"/>
    <dgm:cxn modelId="{5BC89086-C703-844A-A0D1-73B76EABEBA9}" type="presParOf" srcId="{99FE2B80-767B-3542-96DA-CBDE263E4CF4}" destId="{48FECD81-CD0D-9C4C-AEB5-2D1056D047CF}" srcOrd="0" destOrd="0" presId="urn:microsoft.com/office/officeart/2018/2/layout/IconVerticalSolidList"/>
    <dgm:cxn modelId="{1D4F5796-0B56-9B4D-BA72-C6609AFA4348}" type="presParOf" srcId="{99FE2B80-767B-3542-96DA-CBDE263E4CF4}" destId="{89CEE734-E2DE-CB4F-A20A-5A694FB8DB7B}" srcOrd="1" destOrd="0" presId="urn:microsoft.com/office/officeart/2018/2/layout/IconVerticalSolidList"/>
    <dgm:cxn modelId="{6EBF9E93-3C03-AB4E-B8F7-8462029893B9}" type="presParOf" srcId="{99FE2B80-767B-3542-96DA-CBDE263E4CF4}" destId="{8B10070E-CB4C-834A-99B3-D9FB69295A82}" srcOrd="2" destOrd="0" presId="urn:microsoft.com/office/officeart/2018/2/layout/IconVerticalSolidList"/>
    <dgm:cxn modelId="{3379E6E7-D883-F448-B81C-FCAFE3B50B63}" type="presParOf" srcId="{99FE2B80-767B-3542-96DA-CBDE263E4CF4}" destId="{8D798B70-F553-3243-92D6-61F3F414B4A7}" srcOrd="3" destOrd="0" presId="urn:microsoft.com/office/officeart/2018/2/layout/IconVerticalSolidList"/>
  </dgm:cxnLst>
  <dgm:bg>
    <a:solidFill>
      <a:schemeClr val="bg1">
        <a:lumMod val="95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898606-08D8-4CC7-A279-90A3E11D0C6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90155AC-9785-484C-8754-9920CAA97A5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1. </a:t>
          </a:r>
          <a:r>
            <a:rPr lang="en-US" u="none">
              <a:latin typeface="Calibri Light" panose="020F0302020204030204"/>
            </a:rPr>
            <a:t>Symptoms Tracker</a:t>
          </a:r>
          <a:endParaRPr lang="en-US" u="sng"/>
        </a:p>
      </dgm:t>
    </dgm:pt>
    <dgm:pt modelId="{45A9C2F3-ADEA-4C95-8E75-5245BAF32D51}" type="parTrans" cxnId="{58F42A8E-DD87-4D98-853C-0644E8ABC697}">
      <dgm:prSet/>
      <dgm:spPr/>
      <dgm:t>
        <a:bodyPr/>
        <a:lstStyle/>
        <a:p>
          <a:endParaRPr lang="en-US"/>
        </a:p>
      </dgm:t>
    </dgm:pt>
    <dgm:pt modelId="{0228FA67-47F6-436B-AE6C-0295C4E68F31}" type="sibTrans" cxnId="{58F42A8E-DD87-4D98-853C-0644E8ABC697}">
      <dgm:prSet/>
      <dgm:spPr/>
      <dgm:t>
        <a:bodyPr/>
        <a:lstStyle/>
        <a:p>
          <a:endParaRPr lang="en-US"/>
        </a:p>
      </dgm:t>
    </dgm:pt>
    <dgm:pt modelId="{154F7FD9-B2A8-49E0-923C-EF24C096517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Calibri"/>
              <a:ea typeface="Calibri"/>
              <a:cs typeface="Calibri"/>
            </a:rPr>
            <a:t>Implementation of Symptom tracker  functionality </a:t>
          </a:r>
        </a:p>
      </dgm:t>
    </dgm:pt>
    <dgm:pt modelId="{6BF8ECB4-6FD5-466F-9EB9-88F2E6B6BBF8}" type="parTrans" cxnId="{2908C548-B418-46CD-A033-EFD0F6CF0055}">
      <dgm:prSet/>
      <dgm:spPr/>
      <dgm:t>
        <a:bodyPr/>
        <a:lstStyle/>
        <a:p>
          <a:endParaRPr lang="en-US"/>
        </a:p>
      </dgm:t>
    </dgm:pt>
    <dgm:pt modelId="{F2CB8509-4717-403D-94E8-5C47E63C6F8D}" type="sibTrans" cxnId="{2908C548-B418-46CD-A033-EFD0F6CF0055}">
      <dgm:prSet/>
      <dgm:spPr/>
      <dgm:t>
        <a:bodyPr/>
        <a:lstStyle/>
        <a:p>
          <a:endParaRPr lang="en-US"/>
        </a:p>
      </dgm:t>
    </dgm:pt>
    <dgm:pt modelId="{0695C6CE-DFB4-4E16-9562-8CE6AF1C144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2. </a:t>
          </a:r>
          <a:r>
            <a:rPr lang="en-US">
              <a:latin typeface="Calibri Light" panose="020F0302020204030204"/>
            </a:rPr>
            <a:t>Medication Reminder</a:t>
          </a:r>
          <a:endParaRPr lang="en-US"/>
        </a:p>
      </dgm:t>
    </dgm:pt>
    <dgm:pt modelId="{005C3B19-5949-4A73-9E6F-3E761004A6F4}" type="parTrans" cxnId="{C422ED8D-A120-4DC1-8555-7AF293C1B288}">
      <dgm:prSet/>
      <dgm:spPr/>
      <dgm:t>
        <a:bodyPr/>
        <a:lstStyle/>
        <a:p>
          <a:endParaRPr lang="en-US"/>
        </a:p>
      </dgm:t>
    </dgm:pt>
    <dgm:pt modelId="{0FCA52D5-5359-434D-BB10-346869FE456F}" type="sibTrans" cxnId="{C422ED8D-A120-4DC1-8555-7AF293C1B288}">
      <dgm:prSet/>
      <dgm:spPr/>
      <dgm:t>
        <a:bodyPr/>
        <a:lstStyle/>
        <a:p>
          <a:endParaRPr lang="en-US"/>
        </a:p>
      </dgm:t>
    </dgm:pt>
    <dgm:pt modelId="{8F5C7672-3246-4E92-AF5C-05C22AD5443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Developed and deployed Medication Reminder feature </a:t>
          </a:r>
        </a:p>
      </dgm:t>
    </dgm:pt>
    <dgm:pt modelId="{6A2F1167-43D7-4AE4-B6A3-A1C7BDE74385}" type="parTrans" cxnId="{677FF93C-0146-4FBC-B334-442169DF1D39}">
      <dgm:prSet/>
      <dgm:spPr/>
      <dgm:t>
        <a:bodyPr/>
        <a:lstStyle/>
        <a:p>
          <a:endParaRPr lang="en-US"/>
        </a:p>
      </dgm:t>
    </dgm:pt>
    <dgm:pt modelId="{F05E8800-AB17-4507-922B-7D7C72F6569F}" type="sibTrans" cxnId="{677FF93C-0146-4FBC-B334-442169DF1D39}">
      <dgm:prSet/>
      <dgm:spPr/>
      <dgm:t>
        <a:bodyPr/>
        <a:lstStyle/>
        <a:p>
          <a:endParaRPr lang="en-US"/>
        </a:p>
      </dgm:t>
    </dgm:pt>
    <dgm:pt modelId="{F854A815-3E87-40B6-84E6-9DB5F544988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3. </a:t>
          </a:r>
          <a:r>
            <a:rPr lang="en-US" u="none">
              <a:latin typeface="Calibri Light" panose="020F0302020204030204"/>
            </a:rPr>
            <a:t>Search Doctor</a:t>
          </a:r>
          <a:endParaRPr lang="en-US" u="sng"/>
        </a:p>
      </dgm:t>
    </dgm:pt>
    <dgm:pt modelId="{FD3FFB7F-53AF-48B7-92E2-6397F7571524}" type="parTrans" cxnId="{817613FA-2FFF-4C3D-8899-549CDB86D85D}">
      <dgm:prSet/>
      <dgm:spPr/>
      <dgm:t>
        <a:bodyPr/>
        <a:lstStyle/>
        <a:p>
          <a:endParaRPr lang="en-US"/>
        </a:p>
      </dgm:t>
    </dgm:pt>
    <dgm:pt modelId="{1A322094-F769-4CA6-BD0C-9560271B9AC1}" type="sibTrans" cxnId="{817613FA-2FFF-4C3D-8899-549CDB86D85D}">
      <dgm:prSet/>
      <dgm:spPr/>
      <dgm:t>
        <a:bodyPr/>
        <a:lstStyle/>
        <a:p>
          <a:endParaRPr lang="en-US"/>
        </a:p>
      </dgm:t>
    </dgm:pt>
    <dgm:pt modelId="{D3624064-3522-41A2-B91B-A5B89FE72B7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4.</a:t>
          </a:r>
          <a:r>
            <a:rPr lang="en-US" u="none"/>
            <a:t> </a:t>
          </a:r>
          <a:r>
            <a:rPr lang="en-US" u="none">
              <a:latin typeface="Calibri Light" panose="020F0302020204030204"/>
            </a:rPr>
            <a:t>Lab Test Booking </a:t>
          </a:r>
          <a:endParaRPr lang="en-US" u="none"/>
        </a:p>
      </dgm:t>
    </dgm:pt>
    <dgm:pt modelId="{4F5CF3C5-7685-490C-981C-270FBC45089E}" type="parTrans" cxnId="{92C48F43-5B59-490D-9F73-33F55E8E127D}">
      <dgm:prSet/>
      <dgm:spPr/>
      <dgm:t>
        <a:bodyPr/>
        <a:lstStyle/>
        <a:p>
          <a:endParaRPr lang="en-US"/>
        </a:p>
      </dgm:t>
    </dgm:pt>
    <dgm:pt modelId="{DDFF5C91-68BB-44A5-9144-C814D169F972}" type="sibTrans" cxnId="{92C48F43-5B59-490D-9F73-33F55E8E127D}">
      <dgm:prSet/>
      <dgm:spPr/>
      <dgm:t>
        <a:bodyPr/>
        <a:lstStyle/>
        <a:p>
          <a:endParaRPr lang="en-US"/>
        </a:p>
      </dgm:t>
    </dgm:pt>
    <dgm:pt modelId="{AFCC2A09-E571-4290-A9F2-13C509D7F0F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Created a user-friendly lab test booking functionality </a:t>
          </a:r>
        </a:p>
      </dgm:t>
    </dgm:pt>
    <dgm:pt modelId="{8A96AE4A-C7B2-4BD1-80D6-6F88FF2C48FE}" type="parTrans" cxnId="{3BD68C62-DE23-49A1-95CB-587809234B2E}">
      <dgm:prSet/>
      <dgm:spPr/>
      <dgm:t>
        <a:bodyPr/>
        <a:lstStyle/>
        <a:p>
          <a:endParaRPr lang="en-US"/>
        </a:p>
      </dgm:t>
    </dgm:pt>
    <dgm:pt modelId="{DF345328-A31F-429C-BBFD-7C418C38AC9B}" type="sibTrans" cxnId="{3BD68C62-DE23-49A1-95CB-587809234B2E}">
      <dgm:prSet/>
      <dgm:spPr/>
      <dgm:t>
        <a:bodyPr/>
        <a:lstStyle/>
        <a:p>
          <a:endParaRPr lang="en-US"/>
        </a:p>
      </dgm:t>
    </dgm:pt>
    <dgm:pt modelId="{B63C4B22-0A0C-4F4A-A868-036DAA237015}">
      <dgm:prSet phldr="0"/>
      <dgm:spPr/>
      <dgm:t>
        <a:bodyPr/>
        <a:lstStyle/>
        <a:p>
          <a:pPr>
            <a:lnSpc>
              <a:spcPct val="100000"/>
            </a:lnSpc>
          </a:pPr>
          <a:endParaRPr lang="en-US">
            <a:latin typeface="Calibri Light" panose="020F0302020204030204"/>
          </a:endParaRPr>
        </a:p>
      </dgm:t>
    </dgm:pt>
    <dgm:pt modelId="{F7837965-E6F1-4233-AF81-3BDCD3AE8FF4}" type="parTrans" cxnId="{8F4054F0-E416-4C1C-97B9-0074F22850AF}">
      <dgm:prSet/>
      <dgm:spPr/>
    </dgm:pt>
    <dgm:pt modelId="{BFA0D82E-B172-488A-9D6E-AE22FE70FD86}" type="sibTrans" cxnId="{8F4054F0-E416-4C1C-97B9-0074F22850AF}">
      <dgm:prSet/>
      <dgm:spPr/>
    </dgm:pt>
    <dgm:pt modelId="{BA142853-5644-434E-945F-AABD13A7F6F0}">
      <dgm:prSet phldr="0"/>
      <dgm:spPr/>
      <dgm:t>
        <a:bodyPr/>
        <a:lstStyle/>
        <a:p>
          <a:pPr>
            <a:lnSpc>
              <a:spcPct val="100000"/>
            </a:lnSpc>
          </a:pPr>
          <a:endParaRPr lang="en-US">
            <a:latin typeface="Calibri Light" panose="020F0302020204030204"/>
          </a:endParaRPr>
        </a:p>
      </dgm:t>
    </dgm:pt>
    <dgm:pt modelId="{E8E29AB7-92B5-4AA4-9B8A-4CBB9E49900A}" type="parTrans" cxnId="{C3524C38-25CE-402E-AEBA-6C627FE84BB2}">
      <dgm:prSet/>
      <dgm:spPr/>
    </dgm:pt>
    <dgm:pt modelId="{16CBE30C-47BC-4C2D-B981-DF9A2D4F5275}" type="sibTrans" cxnId="{C3524C38-25CE-402E-AEBA-6C627FE84BB2}">
      <dgm:prSet/>
      <dgm:spPr/>
    </dgm:pt>
    <dgm:pt modelId="{49936192-7B69-4D6A-863D-EDBEF32F38B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Designed and implemented Search doctor based on location and speciality </a:t>
          </a:r>
        </a:p>
      </dgm:t>
    </dgm:pt>
    <dgm:pt modelId="{BE2820C3-7865-4EB6-9AFD-2BF8797D5EDD}" type="parTrans" cxnId="{AC03173E-A4C2-459B-BC40-11C7586C3143}">
      <dgm:prSet/>
      <dgm:spPr/>
    </dgm:pt>
    <dgm:pt modelId="{8BA01F03-A176-4C3D-B697-8A4F0BF94E0F}" type="sibTrans" cxnId="{AC03173E-A4C2-459B-BC40-11C7586C3143}">
      <dgm:prSet/>
      <dgm:spPr/>
    </dgm:pt>
    <dgm:pt modelId="{BD190390-C4B8-412B-A7AF-8AEE26C7CC6E}" type="pres">
      <dgm:prSet presAssocID="{A4898606-08D8-4CC7-A279-90A3E11D0C64}" presName="root" presStyleCnt="0">
        <dgm:presLayoutVars>
          <dgm:dir/>
          <dgm:resizeHandles val="exact"/>
        </dgm:presLayoutVars>
      </dgm:prSet>
      <dgm:spPr/>
    </dgm:pt>
    <dgm:pt modelId="{0C516E1C-320C-4195-ADCE-202DFA96C240}" type="pres">
      <dgm:prSet presAssocID="{790155AC-9785-484C-8754-9920CAA97A57}" presName="compNode" presStyleCnt="0"/>
      <dgm:spPr/>
    </dgm:pt>
    <dgm:pt modelId="{C32C786F-1532-48E3-867E-92908459C513}" type="pres">
      <dgm:prSet presAssocID="{790155AC-9785-484C-8754-9920CAA97A5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F34F8AB-EDC0-4F75-A7DD-0982AE6ADF00}" type="pres">
      <dgm:prSet presAssocID="{790155AC-9785-484C-8754-9920CAA97A57}" presName="iconSpace" presStyleCnt="0"/>
      <dgm:spPr/>
    </dgm:pt>
    <dgm:pt modelId="{7FF97E81-2D5C-4EFF-87C7-1F1AE2F386EC}" type="pres">
      <dgm:prSet presAssocID="{790155AC-9785-484C-8754-9920CAA97A57}" presName="parTx" presStyleLbl="revTx" presStyleIdx="0" presStyleCnt="8">
        <dgm:presLayoutVars>
          <dgm:chMax val="0"/>
          <dgm:chPref val="0"/>
        </dgm:presLayoutVars>
      </dgm:prSet>
      <dgm:spPr/>
    </dgm:pt>
    <dgm:pt modelId="{B6753C05-7510-4ED4-9DB3-6DEB68244FF9}" type="pres">
      <dgm:prSet presAssocID="{790155AC-9785-484C-8754-9920CAA97A57}" presName="txSpace" presStyleCnt="0"/>
      <dgm:spPr/>
    </dgm:pt>
    <dgm:pt modelId="{8704B93E-623D-4093-89B9-890E30891512}" type="pres">
      <dgm:prSet presAssocID="{790155AC-9785-484C-8754-9920CAA97A57}" presName="desTx" presStyleLbl="revTx" presStyleIdx="1" presStyleCnt="8">
        <dgm:presLayoutVars/>
      </dgm:prSet>
      <dgm:spPr/>
    </dgm:pt>
    <dgm:pt modelId="{DF63D124-AABE-4DCC-BB89-282C8D73D7B4}" type="pres">
      <dgm:prSet presAssocID="{0228FA67-47F6-436B-AE6C-0295C4E68F31}" presName="sibTrans" presStyleCnt="0"/>
      <dgm:spPr/>
    </dgm:pt>
    <dgm:pt modelId="{2957132F-279F-40F5-A9AF-4E86252E8113}" type="pres">
      <dgm:prSet presAssocID="{0695C6CE-DFB4-4E16-9562-8CE6AF1C1446}" presName="compNode" presStyleCnt="0"/>
      <dgm:spPr/>
    </dgm:pt>
    <dgm:pt modelId="{4C75ADD7-7B73-486A-B111-C55F2F936721}" type="pres">
      <dgm:prSet presAssocID="{0695C6CE-DFB4-4E16-9562-8CE6AF1C144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2E893BC5-F832-4FE0-A442-D578A176F795}" type="pres">
      <dgm:prSet presAssocID="{0695C6CE-DFB4-4E16-9562-8CE6AF1C1446}" presName="iconSpace" presStyleCnt="0"/>
      <dgm:spPr/>
    </dgm:pt>
    <dgm:pt modelId="{3CE993AE-6153-420C-B8E8-B7CFE125BBE3}" type="pres">
      <dgm:prSet presAssocID="{0695C6CE-DFB4-4E16-9562-8CE6AF1C1446}" presName="parTx" presStyleLbl="revTx" presStyleIdx="2" presStyleCnt="8">
        <dgm:presLayoutVars>
          <dgm:chMax val="0"/>
          <dgm:chPref val="0"/>
        </dgm:presLayoutVars>
      </dgm:prSet>
      <dgm:spPr/>
    </dgm:pt>
    <dgm:pt modelId="{181636DF-74C9-46F8-A4AA-125B6F816B37}" type="pres">
      <dgm:prSet presAssocID="{0695C6CE-DFB4-4E16-9562-8CE6AF1C1446}" presName="txSpace" presStyleCnt="0"/>
      <dgm:spPr/>
    </dgm:pt>
    <dgm:pt modelId="{62261AE2-F20E-4691-B816-4DFD014C431B}" type="pres">
      <dgm:prSet presAssocID="{0695C6CE-DFB4-4E16-9562-8CE6AF1C1446}" presName="desTx" presStyleLbl="revTx" presStyleIdx="3" presStyleCnt="8">
        <dgm:presLayoutVars/>
      </dgm:prSet>
      <dgm:spPr/>
    </dgm:pt>
    <dgm:pt modelId="{2E245DE5-7BC2-49CB-B17E-9D20C5A93C70}" type="pres">
      <dgm:prSet presAssocID="{0FCA52D5-5359-434D-BB10-346869FE456F}" presName="sibTrans" presStyleCnt="0"/>
      <dgm:spPr/>
    </dgm:pt>
    <dgm:pt modelId="{B50161FE-58A9-4618-8259-86AFDFA719BB}" type="pres">
      <dgm:prSet presAssocID="{F854A815-3E87-40B6-84E6-9DB5F544988A}" presName="compNode" presStyleCnt="0"/>
      <dgm:spPr/>
    </dgm:pt>
    <dgm:pt modelId="{3DA0F776-B4FC-48A5-8F37-73A8B5FFDFDE}" type="pres">
      <dgm:prSet presAssocID="{F854A815-3E87-40B6-84E6-9DB5F544988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18651356-372F-4067-A933-C97B6A79EE32}" type="pres">
      <dgm:prSet presAssocID="{F854A815-3E87-40B6-84E6-9DB5F544988A}" presName="iconSpace" presStyleCnt="0"/>
      <dgm:spPr/>
    </dgm:pt>
    <dgm:pt modelId="{25AD4AB9-21D2-43E3-BA83-7C5321601491}" type="pres">
      <dgm:prSet presAssocID="{F854A815-3E87-40B6-84E6-9DB5F544988A}" presName="parTx" presStyleLbl="revTx" presStyleIdx="4" presStyleCnt="8">
        <dgm:presLayoutVars>
          <dgm:chMax val="0"/>
          <dgm:chPref val="0"/>
        </dgm:presLayoutVars>
      </dgm:prSet>
      <dgm:spPr/>
    </dgm:pt>
    <dgm:pt modelId="{8E24A828-B01D-4588-87D5-0CC1EE556544}" type="pres">
      <dgm:prSet presAssocID="{F854A815-3E87-40B6-84E6-9DB5F544988A}" presName="txSpace" presStyleCnt="0"/>
      <dgm:spPr/>
    </dgm:pt>
    <dgm:pt modelId="{E0080CA0-3334-4BAA-BECE-978D8B03637C}" type="pres">
      <dgm:prSet presAssocID="{F854A815-3E87-40B6-84E6-9DB5F544988A}" presName="desTx" presStyleLbl="revTx" presStyleIdx="5" presStyleCnt="8">
        <dgm:presLayoutVars/>
      </dgm:prSet>
      <dgm:spPr/>
    </dgm:pt>
    <dgm:pt modelId="{88C01D06-3FDE-4172-BBB4-1489C8BA6444}" type="pres">
      <dgm:prSet presAssocID="{1A322094-F769-4CA6-BD0C-9560271B9AC1}" presName="sibTrans" presStyleCnt="0"/>
      <dgm:spPr/>
    </dgm:pt>
    <dgm:pt modelId="{3D9C78AE-749E-454A-AE08-EE752C81EFFB}" type="pres">
      <dgm:prSet presAssocID="{D3624064-3522-41A2-B91B-A5B89FE72B7E}" presName="compNode" presStyleCnt="0"/>
      <dgm:spPr/>
    </dgm:pt>
    <dgm:pt modelId="{FCE90ED5-FC78-477D-BC28-7FE4E8F0FB4F}" type="pres">
      <dgm:prSet presAssocID="{D3624064-3522-41A2-B91B-A5B89FE72B7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545FDF55-E351-46CC-942F-7087311492EB}" type="pres">
      <dgm:prSet presAssocID="{D3624064-3522-41A2-B91B-A5B89FE72B7E}" presName="iconSpace" presStyleCnt="0"/>
      <dgm:spPr/>
    </dgm:pt>
    <dgm:pt modelId="{B6CF1FBD-13AC-482B-94CA-1B1B35C01907}" type="pres">
      <dgm:prSet presAssocID="{D3624064-3522-41A2-B91B-A5B89FE72B7E}" presName="parTx" presStyleLbl="revTx" presStyleIdx="6" presStyleCnt="8">
        <dgm:presLayoutVars>
          <dgm:chMax val="0"/>
          <dgm:chPref val="0"/>
        </dgm:presLayoutVars>
      </dgm:prSet>
      <dgm:spPr/>
    </dgm:pt>
    <dgm:pt modelId="{6812702D-C7DC-4240-8113-62DE9C8C1B94}" type="pres">
      <dgm:prSet presAssocID="{D3624064-3522-41A2-B91B-A5B89FE72B7E}" presName="txSpace" presStyleCnt="0"/>
      <dgm:spPr/>
    </dgm:pt>
    <dgm:pt modelId="{C99642BB-CA93-4623-A2EA-54917EAB3180}" type="pres">
      <dgm:prSet presAssocID="{D3624064-3522-41A2-B91B-A5B89FE72B7E}" presName="desTx" presStyleLbl="revTx" presStyleIdx="7" presStyleCnt="8">
        <dgm:presLayoutVars/>
      </dgm:prSet>
      <dgm:spPr/>
    </dgm:pt>
  </dgm:ptLst>
  <dgm:cxnLst>
    <dgm:cxn modelId="{5B2D5B07-BF03-43CE-89B5-3A537B76CA01}" type="presOf" srcId="{B63C4B22-0A0C-4F4A-A868-036DAA237015}" destId="{C99642BB-CA93-4623-A2EA-54917EAB3180}" srcOrd="0" destOrd="1" presId="urn:microsoft.com/office/officeart/2018/2/layout/IconLabelDescriptionList"/>
    <dgm:cxn modelId="{228E0014-BD6A-4086-BF92-2537104A66E8}" type="presOf" srcId="{BA142853-5644-434E-945F-AABD13A7F6F0}" destId="{C99642BB-CA93-4623-A2EA-54917EAB3180}" srcOrd="0" destOrd="2" presId="urn:microsoft.com/office/officeart/2018/2/layout/IconLabelDescriptionList"/>
    <dgm:cxn modelId="{E5933617-01CA-4E51-BEF3-D4B766A18C8E}" type="presOf" srcId="{49936192-7B69-4D6A-863D-EDBEF32F38B5}" destId="{E0080CA0-3334-4BAA-BECE-978D8B03637C}" srcOrd="0" destOrd="0" presId="urn:microsoft.com/office/officeart/2018/2/layout/IconLabelDescriptionList"/>
    <dgm:cxn modelId="{1D93222D-DBB5-47A9-9D08-828BCEA46546}" type="presOf" srcId="{AFCC2A09-E571-4290-A9F2-13C509D7F0F7}" destId="{C99642BB-CA93-4623-A2EA-54917EAB3180}" srcOrd="0" destOrd="0" presId="urn:microsoft.com/office/officeart/2018/2/layout/IconLabelDescriptionList"/>
    <dgm:cxn modelId="{369ABF37-409E-4CAC-B24D-CBAE18A1FFCF}" type="presOf" srcId="{154F7FD9-B2A8-49E0-923C-EF24C0965171}" destId="{8704B93E-623D-4093-89B9-890E30891512}" srcOrd="0" destOrd="0" presId="urn:microsoft.com/office/officeart/2018/2/layout/IconLabelDescriptionList"/>
    <dgm:cxn modelId="{C3524C38-25CE-402E-AEBA-6C627FE84BB2}" srcId="{D3624064-3522-41A2-B91B-A5B89FE72B7E}" destId="{BA142853-5644-434E-945F-AABD13A7F6F0}" srcOrd="2" destOrd="0" parTransId="{E8E29AB7-92B5-4AA4-9B8A-4CBB9E49900A}" sibTransId="{16CBE30C-47BC-4C2D-B981-DF9A2D4F5275}"/>
    <dgm:cxn modelId="{677FF93C-0146-4FBC-B334-442169DF1D39}" srcId="{0695C6CE-DFB4-4E16-9562-8CE6AF1C1446}" destId="{8F5C7672-3246-4E92-AF5C-05C22AD54438}" srcOrd="0" destOrd="0" parTransId="{6A2F1167-43D7-4AE4-B6A3-A1C7BDE74385}" sibTransId="{F05E8800-AB17-4507-922B-7D7C72F6569F}"/>
    <dgm:cxn modelId="{AC03173E-A4C2-459B-BC40-11C7586C3143}" srcId="{F854A815-3E87-40B6-84E6-9DB5F544988A}" destId="{49936192-7B69-4D6A-863D-EDBEF32F38B5}" srcOrd="0" destOrd="0" parTransId="{BE2820C3-7865-4EB6-9AFD-2BF8797D5EDD}" sibTransId="{8BA01F03-A176-4C3D-B697-8A4F0BF94E0F}"/>
    <dgm:cxn modelId="{3BD68C62-DE23-49A1-95CB-587809234B2E}" srcId="{D3624064-3522-41A2-B91B-A5B89FE72B7E}" destId="{AFCC2A09-E571-4290-A9F2-13C509D7F0F7}" srcOrd="0" destOrd="0" parTransId="{8A96AE4A-C7B2-4BD1-80D6-6F88FF2C48FE}" sibTransId="{DF345328-A31F-429C-BBFD-7C418C38AC9B}"/>
    <dgm:cxn modelId="{92C48F43-5B59-490D-9F73-33F55E8E127D}" srcId="{A4898606-08D8-4CC7-A279-90A3E11D0C64}" destId="{D3624064-3522-41A2-B91B-A5B89FE72B7E}" srcOrd="3" destOrd="0" parTransId="{4F5CF3C5-7685-490C-981C-270FBC45089E}" sibTransId="{DDFF5C91-68BB-44A5-9144-C814D169F972}"/>
    <dgm:cxn modelId="{3DD5DC43-C446-4609-9AF2-3E413F61B89A}" type="presOf" srcId="{D3624064-3522-41A2-B91B-A5B89FE72B7E}" destId="{B6CF1FBD-13AC-482B-94CA-1B1B35C01907}" srcOrd="0" destOrd="0" presId="urn:microsoft.com/office/officeart/2018/2/layout/IconLabelDescriptionList"/>
    <dgm:cxn modelId="{A1382545-4F12-42B8-9C5B-C045BD5942AC}" type="presOf" srcId="{0695C6CE-DFB4-4E16-9562-8CE6AF1C1446}" destId="{3CE993AE-6153-420C-B8E8-B7CFE125BBE3}" srcOrd="0" destOrd="0" presId="urn:microsoft.com/office/officeart/2018/2/layout/IconLabelDescriptionList"/>
    <dgm:cxn modelId="{2908C548-B418-46CD-A033-EFD0F6CF0055}" srcId="{790155AC-9785-484C-8754-9920CAA97A57}" destId="{154F7FD9-B2A8-49E0-923C-EF24C0965171}" srcOrd="0" destOrd="0" parTransId="{6BF8ECB4-6FD5-466F-9EB9-88F2E6B6BBF8}" sibTransId="{F2CB8509-4717-403D-94E8-5C47E63C6F8D}"/>
    <dgm:cxn modelId="{C422ED8D-A120-4DC1-8555-7AF293C1B288}" srcId="{A4898606-08D8-4CC7-A279-90A3E11D0C64}" destId="{0695C6CE-DFB4-4E16-9562-8CE6AF1C1446}" srcOrd="1" destOrd="0" parTransId="{005C3B19-5949-4A73-9E6F-3E761004A6F4}" sibTransId="{0FCA52D5-5359-434D-BB10-346869FE456F}"/>
    <dgm:cxn modelId="{58F42A8E-DD87-4D98-853C-0644E8ABC697}" srcId="{A4898606-08D8-4CC7-A279-90A3E11D0C64}" destId="{790155AC-9785-484C-8754-9920CAA97A57}" srcOrd="0" destOrd="0" parTransId="{45A9C2F3-ADEA-4C95-8E75-5245BAF32D51}" sibTransId="{0228FA67-47F6-436B-AE6C-0295C4E68F31}"/>
    <dgm:cxn modelId="{BD0927BA-FFB4-4366-BB99-9D1AC2778AB3}" type="presOf" srcId="{A4898606-08D8-4CC7-A279-90A3E11D0C64}" destId="{BD190390-C4B8-412B-A7AF-8AEE26C7CC6E}" srcOrd="0" destOrd="0" presId="urn:microsoft.com/office/officeart/2018/2/layout/IconLabelDescriptionList"/>
    <dgm:cxn modelId="{987817BF-6424-47F2-9C3B-5661F77956E2}" type="presOf" srcId="{F854A815-3E87-40B6-84E6-9DB5F544988A}" destId="{25AD4AB9-21D2-43E3-BA83-7C5321601491}" srcOrd="0" destOrd="0" presId="urn:microsoft.com/office/officeart/2018/2/layout/IconLabelDescriptionList"/>
    <dgm:cxn modelId="{9AAA93C9-4AFD-481C-B88F-EEC825E8BF52}" type="presOf" srcId="{8F5C7672-3246-4E92-AF5C-05C22AD54438}" destId="{62261AE2-F20E-4691-B816-4DFD014C431B}" srcOrd="0" destOrd="0" presId="urn:microsoft.com/office/officeart/2018/2/layout/IconLabelDescriptionList"/>
    <dgm:cxn modelId="{6EEA78DC-0189-4003-8994-4782D826C2B0}" type="presOf" srcId="{790155AC-9785-484C-8754-9920CAA97A57}" destId="{7FF97E81-2D5C-4EFF-87C7-1F1AE2F386EC}" srcOrd="0" destOrd="0" presId="urn:microsoft.com/office/officeart/2018/2/layout/IconLabelDescriptionList"/>
    <dgm:cxn modelId="{8F4054F0-E416-4C1C-97B9-0074F22850AF}" srcId="{D3624064-3522-41A2-B91B-A5B89FE72B7E}" destId="{B63C4B22-0A0C-4F4A-A868-036DAA237015}" srcOrd="1" destOrd="0" parTransId="{F7837965-E6F1-4233-AF81-3BDCD3AE8FF4}" sibTransId="{BFA0D82E-B172-488A-9D6E-AE22FE70FD86}"/>
    <dgm:cxn modelId="{817613FA-2FFF-4C3D-8899-549CDB86D85D}" srcId="{A4898606-08D8-4CC7-A279-90A3E11D0C64}" destId="{F854A815-3E87-40B6-84E6-9DB5F544988A}" srcOrd="2" destOrd="0" parTransId="{FD3FFB7F-53AF-48B7-92E2-6397F7571524}" sibTransId="{1A322094-F769-4CA6-BD0C-9560271B9AC1}"/>
    <dgm:cxn modelId="{D5BB2253-30FE-43E1-9D7A-4C089B91C335}" type="presParOf" srcId="{BD190390-C4B8-412B-A7AF-8AEE26C7CC6E}" destId="{0C516E1C-320C-4195-ADCE-202DFA96C240}" srcOrd="0" destOrd="0" presId="urn:microsoft.com/office/officeart/2018/2/layout/IconLabelDescriptionList"/>
    <dgm:cxn modelId="{6077BF27-3DD4-4098-9790-8855C6BE86FC}" type="presParOf" srcId="{0C516E1C-320C-4195-ADCE-202DFA96C240}" destId="{C32C786F-1532-48E3-867E-92908459C513}" srcOrd="0" destOrd="0" presId="urn:microsoft.com/office/officeart/2018/2/layout/IconLabelDescriptionList"/>
    <dgm:cxn modelId="{645AB360-BB2B-413F-9E29-B2FB24630173}" type="presParOf" srcId="{0C516E1C-320C-4195-ADCE-202DFA96C240}" destId="{4F34F8AB-EDC0-4F75-A7DD-0982AE6ADF00}" srcOrd="1" destOrd="0" presId="urn:microsoft.com/office/officeart/2018/2/layout/IconLabelDescriptionList"/>
    <dgm:cxn modelId="{5B190544-74E4-4332-92E5-68FD3365AACF}" type="presParOf" srcId="{0C516E1C-320C-4195-ADCE-202DFA96C240}" destId="{7FF97E81-2D5C-4EFF-87C7-1F1AE2F386EC}" srcOrd="2" destOrd="0" presId="urn:microsoft.com/office/officeart/2018/2/layout/IconLabelDescriptionList"/>
    <dgm:cxn modelId="{A8B93589-B34F-4DEE-85CD-FF72F63DA3F6}" type="presParOf" srcId="{0C516E1C-320C-4195-ADCE-202DFA96C240}" destId="{B6753C05-7510-4ED4-9DB3-6DEB68244FF9}" srcOrd="3" destOrd="0" presId="urn:microsoft.com/office/officeart/2018/2/layout/IconLabelDescriptionList"/>
    <dgm:cxn modelId="{BF1994C1-D76B-4781-823A-51EAF58C30E6}" type="presParOf" srcId="{0C516E1C-320C-4195-ADCE-202DFA96C240}" destId="{8704B93E-623D-4093-89B9-890E30891512}" srcOrd="4" destOrd="0" presId="urn:microsoft.com/office/officeart/2018/2/layout/IconLabelDescriptionList"/>
    <dgm:cxn modelId="{94492D84-377A-4E1A-8023-978CF3949DB0}" type="presParOf" srcId="{BD190390-C4B8-412B-A7AF-8AEE26C7CC6E}" destId="{DF63D124-AABE-4DCC-BB89-282C8D73D7B4}" srcOrd="1" destOrd="0" presId="urn:microsoft.com/office/officeart/2018/2/layout/IconLabelDescriptionList"/>
    <dgm:cxn modelId="{F37DC3C8-7885-4AB2-B751-5E95F141740B}" type="presParOf" srcId="{BD190390-C4B8-412B-A7AF-8AEE26C7CC6E}" destId="{2957132F-279F-40F5-A9AF-4E86252E8113}" srcOrd="2" destOrd="0" presId="urn:microsoft.com/office/officeart/2018/2/layout/IconLabelDescriptionList"/>
    <dgm:cxn modelId="{5D65372D-A6FC-413D-BF14-0B4CC1A979B5}" type="presParOf" srcId="{2957132F-279F-40F5-A9AF-4E86252E8113}" destId="{4C75ADD7-7B73-486A-B111-C55F2F936721}" srcOrd="0" destOrd="0" presId="urn:microsoft.com/office/officeart/2018/2/layout/IconLabelDescriptionList"/>
    <dgm:cxn modelId="{C0478800-4E4B-410F-A616-42D9966A554A}" type="presParOf" srcId="{2957132F-279F-40F5-A9AF-4E86252E8113}" destId="{2E893BC5-F832-4FE0-A442-D578A176F795}" srcOrd="1" destOrd="0" presId="urn:microsoft.com/office/officeart/2018/2/layout/IconLabelDescriptionList"/>
    <dgm:cxn modelId="{04CA3AED-F6AE-469B-9CBE-2FE66D15B353}" type="presParOf" srcId="{2957132F-279F-40F5-A9AF-4E86252E8113}" destId="{3CE993AE-6153-420C-B8E8-B7CFE125BBE3}" srcOrd="2" destOrd="0" presId="urn:microsoft.com/office/officeart/2018/2/layout/IconLabelDescriptionList"/>
    <dgm:cxn modelId="{32011E46-A976-4EB6-B41D-8084FDA4E0C7}" type="presParOf" srcId="{2957132F-279F-40F5-A9AF-4E86252E8113}" destId="{181636DF-74C9-46F8-A4AA-125B6F816B37}" srcOrd="3" destOrd="0" presId="urn:microsoft.com/office/officeart/2018/2/layout/IconLabelDescriptionList"/>
    <dgm:cxn modelId="{4D059043-B3D6-4DFA-A305-FAC10155B35D}" type="presParOf" srcId="{2957132F-279F-40F5-A9AF-4E86252E8113}" destId="{62261AE2-F20E-4691-B816-4DFD014C431B}" srcOrd="4" destOrd="0" presId="urn:microsoft.com/office/officeart/2018/2/layout/IconLabelDescriptionList"/>
    <dgm:cxn modelId="{C4D34AA6-400E-499E-89AC-61D0CD02A2B0}" type="presParOf" srcId="{BD190390-C4B8-412B-A7AF-8AEE26C7CC6E}" destId="{2E245DE5-7BC2-49CB-B17E-9D20C5A93C70}" srcOrd="3" destOrd="0" presId="urn:microsoft.com/office/officeart/2018/2/layout/IconLabelDescriptionList"/>
    <dgm:cxn modelId="{9259122F-9FBE-4CEE-8FD2-B505D6601E24}" type="presParOf" srcId="{BD190390-C4B8-412B-A7AF-8AEE26C7CC6E}" destId="{B50161FE-58A9-4618-8259-86AFDFA719BB}" srcOrd="4" destOrd="0" presId="urn:microsoft.com/office/officeart/2018/2/layout/IconLabelDescriptionList"/>
    <dgm:cxn modelId="{90E1C3A1-D914-4A31-A271-FDAFEEC8FA97}" type="presParOf" srcId="{B50161FE-58A9-4618-8259-86AFDFA719BB}" destId="{3DA0F776-B4FC-48A5-8F37-73A8B5FFDFDE}" srcOrd="0" destOrd="0" presId="urn:microsoft.com/office/officeart/2018/2/layout/IconLabelDescriptionList"/>
    <dgm:cxn modelId="{5EBA3751-88FF-425D-9F4D-9EF01F1EBAAF}" type="presParOf" srcId="{B50161FE-58A9-4618-8259-86AFDFA719BB}" destId="{18651356-372F-4067-A933-C97B6A79EE32}" srcOrd="1" destOrd="0" presId="urn:microsoft.com/office/officeart/2018/2/layout/IconLabelDescriptionList"/>
    <dgm:cxn modelId="{BDBE28DA-99F4-48B1-9B62-307C04DF6F9E}" type="presParOf" srcId="{B50161FE-58A9-4618-8259-86AFDFA719BB}" destId="{25AD4AB9-21D2-43E3-BA83-7C5321601491}" srcOrd="2" destOrd="0" presId="urn:microsoft.com/office/officeart/2018/2/layout/IconLabelDescriptionList"/>
    <dgm:cxn modelId="{DE81C841-EB71-4AD2-8B8A-8A5002D87863}" type="presParOf" srcId="{B50161FE-58A9-4618-8259-86AFDFA719BB}" destId="{8E24A828-B01D-4588-87D5-0CC1EE556544}" srcOrd="3" destOrd="0" presId="urn:microsoft.com/office/officeart/2018/2/layout/IconLabelDescriptionList"/>
    <dgm:cxn modelId="{976C48C5-6116-4689-9DBA-729964590AD5}" type="presParOf" srcId="{B50161FE-58A9-4618-8259-86AFDFA719BB}" destId="{E0080CA0-3334-4BAA-BECE-978D8B03637C}" srcOrd="4" destOrd="0" presId="urn:microsoft.com/office/officeart/2018/2/layout/IconLabelDescriptionList"/>
    <dgm:cxn modelId="{2BDF5BAE-6CA2-41BB-B303-301194962335}" type="presParOf" srcId="{BD190390-C4B8-412B-A7AF-8AEE26C7CC6E}" destId="{88C01D06-3FDE-4172-BBB4-1489C8BA6444}" srcOrd="5" destOrd="0" presId="urn:microsoft.com/office/officeart/2018/2/layout/IconLabelDescriptionList"/>
    <dgm:cxn modelId="{B2C3DFB3-D59D-48D9-B69F-764BE248C016}" type="presParOf" srcId="{BD190390-C4B8-412B-A7AF-8AEE26C7CC6E}" destId="{3D9C78AE-749E-454A-AE08-EE752C81EFFB}" srcOrd="6" destOrd="0" presId="urn:microsoft.com/office/officeart/2018/2/layout/IconLabelDescriptionList"/>
    <dgm:cxn modelId="{6A69DD60-0E9C-4472-933C-4760FF15AE72}" type="presParOf" srcId="{3D9C78AE-749E-454A-AE08-EE752C81EFFB}" destId="{FCE90ED5-FC78-477D-BC28-7FE4E8F0FB4F}" srcOrd="0" destOrd="0" presId="urn:microsoft.com/office/officeart/2018/2/layout/IconLabelDescriptionList"/>
    <dgm:cxn modelId="{ECFE4EDE-EA37-495B-8A75-D4AB8DD71B5A}" type="presParOf" srcId="{3D9C78AE-749E-454A-AE08-EE752C81EFFB}" destId="{545FDF55-E351-46CC-942F-7087311492EB}" srcOrd="1" destOrd="0" presId="urn:microsoft.com/office/officeart/2018/2/layout/IconLabelDescriptionList"/>
    <dgm:cxn modelId="{6D620382-CC55-4057-9E54-4A441DAAE9A1}" type="presParOf" srcId="{3D9C78AE-749E-454A-AE08-EE752C81EFFB}" destId="{B6CF1FBD-13AC-482B-94CA-1B1B35C01907}" srcOrd="2" destOrd="0" presId="urn:microsoft.com/office/officeart/2018/2/layout/IconLabelDescriptionList"/>
    <dgm:cxn modelId="{8277D590-1CC6-41AF-BCA4-146B0C292008}" type="presParOf" srcId="{3D9C78AE-749E-454A-AE08-EE752C81EFFB}" destId="{6812702D-C7DC-4240-8113-62DE9C8C1B94}" srcOrd="3" destOrd="0" presId="urn:microsoft.com/office/officeart/2018/2/layout/IconLabelDescriptionList"/>
    <dgm:cxn modelId="{80E47897-B93E-4281-893A-AC5F6B72BF80}" type="presParOf" srcId="{3D9C78AE-749E-454A-AE08-EE752C81EFFB}" destId="{C99642BB-CA93-4623-A2EA-54917EAB318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54771A-4068-49D9-96C0-766C4F0496C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9008F98-F3CF-42C8-8007-2159ED501A5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Good Collaboration and pairing work done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BA931664-77AC-4DDC-936B-CFE450439F0D}" type="parTrans" cxnId="{F3D91AF0-1109-4D1B-AC4D-EECAAC827A8C}">
      <dgm:prSet/>
      <dgm:spPr/>
      <dgm:t>
        <a:bodyPr/>
        <a:lstStyle/>
        <a:p>
          <a:endParaRPr lang="en-US"/>
        </a:p>
      </dgm:t>
    </dgm:pt>
    <dgm:pt modelId="{96EE9A3C-F5E4-468A-81BF-4537DA379C4B}" type="sibTrans" cxnId="{F3D91AF0-1109-4D1B-AC4D-EECAAC827A8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E694AB9-8A6A-44EB-A20D-7463DEE3DE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Communication among team members was excellent. We were all on the same page throughout the sprint.</a:t>
          </a:r>
        </a:p>
      </dgm:t>
    </dgm:pt>
    <dgm:pt modelId="{CD4BD3D6-A9A2-4B1C-BD7E-57D943DE0F2D}" type="parTrans" cxnId="{A99F5A43-509D-4C11-9926-441D72B1DFC4}">
      <dgm:prSet/>
      <dgm:spPr/>
      <dgm:t>
        <a:bodyPr/>
        <a:lstStyle/>
        <a:p>
          <a:endParaRPr lang="en-US"/>
        </a:p>
      </dgm:t>
    </dgm:pt>
    <dgm:pt modelId="{1053519A-5F1D-4C80-AE13-DEC867F24EEC}" type="sibTrans" cxnId="{A99F5A43-509D-4C11-9926-441D72B1DFC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E5917B-3591-40F5-A2D4-D367F7F70F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Deliverables on time.</a:t>
          </a:r>
        </a:p>
      </dgm:t>
    </dgm:pt>
    <dgm:pt modelId="{C0317F5C-A917-40E3-8C49-4BB27C3FCC8B}" type="parTrans" cxnId="{90A3FE69-B21A-49A3-AD6E-12020A4337A8}">
      <dgm:prSet/>
      <dgm:spPr/>
      <dgm:t>
        <a:bodyPr/>
        <a:lstStyle/>
        <a:p>
          <a:endParaRPr lang="en-US"/>
        </a:p>
      </dgm:t>
    </dgm:pt>
    <dgm:pt modelId="{0D54690B-6F06-40EF-AAFC-608D5370087F}" type="sibTrans" cxnId="{90A3FE69-B21A-49A3-AD6E-12020A4337A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7A797EA-48CC-4794-B501-DD6A10816D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Incorporated professors feedback</a:t>
          </a:r>
        </a:p>
      </dgm:t>
    </dgm:pt>
    <dgm:pt modelId="{70828125-CCE5-4AA5-A69D-CE74C8E96C2D}" type="parTrans" cxnId="{A36657AA-E5E7-4754-BAC7-66DA667BB4FB}">
      <dgm:prSet/>
      <dgm:spPr/>
      <dgm:t>
        <a:bodyPr/>
        <a:lstStyle/>
        <a:p>
          <a:endParaRPr lang="en-US"/>
        </a:p>
      </dgm:t>
    </dgm:pt>
    <dgm:pt modelId="{D12FCA9A-944C-4B9E-8971-96BB036726C0}" type="sibTrans" cxnId="{A36657AA-E5E7-4754-BAC7-66DA667BB4FB}">
      <dgm:prSet/>
      <dgm:spPr/>
      <dgm:t>
        <a:bodyPr/>
        <a:lstStyle/>
        <a:p>
          <a:endParaRPr lang="en-US"/>
        </a:p>
      </dgm:t>
    </dgm:pt>
    <dgm:pt modelId="{1D61B2C0-DD4F-407F-9DBD-3F55195417B2}" type="pres">
      <dgm:prSet presAssocID="{B154771A-4068-49D9-96C0-766C4F0496C6}" presName="root" presStyleCnt="0">
        <dgm:presLayoutVars>
          <dgm:dir/>
          <dgm:resizeHandles val="exact"/>
        </dgm:presLayoutVars>
      </dgm:prSet>
      <dgm:spPr/>
    </dgm:pt>
    <dgm:pt modelId="{02E91168-4A27-4963-8D50-03887062BA1E}" type="pres">
      <dgm:prSet presAssocID="{B154771A-4068-49D9-96C0-766C4F0496C6}" presName="container" presStyleCnt="0">
        <dgm:presLayoutVars>
          <dgm:dir/>
          <dgm:resizeHandles val="exact"/>
        </dgm:presLayoutVars>
      </dgm:prSet>
      <dgm:spPr/>
    </dgm:pt>
    <dgm:pt modelId="{BD9251B7-C4BC-4F25-AB9B-4B721CC0086B}" type="pres">
      <dgm:prSet presAssocID="{A9008F98-F3CF-42C8-8007-2159ED501A51}" presName="compNode" presStyleCnt="0"/>
      <dgm:spPr/>
    </dgm:pt>
    <dgm:pt modelId="{504C9A8F-EF53-4FED-BD31-A10CC0EB8276}" type="pres">
      <dgm:prSet presAssocID="{A9008F98-F3CF-42C8-8007-2159ED501A51}" presName="iconBgRect" presStyleLbl="bgShp" presStyleIdx="0" presStyleCnt="4"/>
      <dgm:spPr/>
    </dgm:pt>
    <dgm:pt modelId="{7701A191-0248-4411-A7FE-E1F2CEDEF432}" type="pres">
      <dgm:prSet presAssocID="{A9008F98-F3CF-42C8-8007-2159ED501A5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8B34121-B604-4BC7-A974-BED571EF1C5C}" type="pres">
      <dgm:prSet presAssocID="{A9008F98-F3CF-42C8-8007-2159ED501A51}" presName="spaceRect" presStyleCnt="0"/>
      <dgm:spPr/>
    </dgm:pt>
    <dgm:pt modelId="{85F838B9-5987-49A6-BE19-B9DC4B6E66D6}" type="pres">
      <dgm:prSet presAssocID="{A9008F98-F3CF-42C8-8007-2159ED501A51}" presName="textRect" presStyleLbl="revTx" presStyleIdx="0" presStyleCnt="4">
        <dgm:presLayoutVars>
          <dgm:chMax val="1"/>
          <dgm:chPref val="1"/>
        </dgm:presLayoutVars>
      </dgm:prSet>
      <dgm:spPr/>
    </dgm:pt>
    <dgm:pt modelId="{8430B3EC-DE68-4C9E-B637-BF8BFEAF5C6F}" type="pres">
      <dgm:prSet presAssocID="{96EE9A3C-F5E4-468A-81BF-4537DA379C4B}" presName="sibTrans" presStyleLbl="sibTrans2D1" presStyleIdx="0" presStyleCnt="0"/>
      <dgm:spPr/>
    </dgm:pt>
    <dgm:pt modelId="{F51BC1BB-1DD5-4FB3-82C2-3963898696E4}" type="pres">
      <dgm:prSet presAssocID="{6E694AB9-8A6A-44EB-A20D-7463DEE3DEAC}" presName="compNode" presStyleCnt="0"/>
      <dgm:spPr/>
    </dgm:pt>
    <dgm:pt modelId="{377AFFF5-8CD7-4748-BCFF-259353BC7DD6}" type="pres">
      <dgm:prSet presAssocID="{6E694AB9-8A6A-44EB-A20D-7463DEE3DEAC}" presName="iconBgRect" presStyleLbl="bgShp" presStyleIdx="1" presStyleCnt="4"/>
      <dgm:spPr/>
    </dgm:pt>
    <dgm:pt modelId="{2A1B8A5E-8FDB-4AFF-9808-363F7AAC1DBE}" type="pres">
      <dgm:prSet presAssocID="{6E694AB9-8A6A-44EB-A20D-7463DEE3DE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41E98C00-CF9D-498F-BDF0-4A85595A6398}" type="pres">
      <dgm:prSet presAssocID="{6E694AB9-8A6A-44EB-A20D-7463DEE3DEAC}" presName="spaceRect" presStyleCnt="0"/>
      <dgm:spPr/>
    </dgm:pt>
    <dgm:pt modelId="{77D5F1C7-48CA-411F-A47D-E7AC6E811551}" type="pres">
      <dgm:prSet presAssocID="{6E694AB9-8A6A-44EB-A20D-7463DEE3DEAC}" presName="textRect" presStyleLbl="revTx" presStyleIdx="1" presStyleCnt="4">
        <dgm:presLayoutVars>
          <dgm:chMax val="1"/>
          <dgm:chPref val="1"/>
        </dgm:presLayoutVars>
      </dgm:prSet>
      <dgm:spPr/>
    </dgm:pt>
    <dgm:pt modelId="{826368E5-65EE-4060-9038-58244BC29CD5}" type="pres">
      <dgm:prSet presAssocID="{1053519A-5F1D-4C80-AE13-DEC867F24EEC}" presName="sibTrans" presStyleLbl="sibTrans2D1" presStyleIdx="0" presStyleCnt="0"/>
      <dgm:spPr/>
    </dgm:pt>
    <dgm:pt modelId="{F96429EF-2661-421C-B677-0EAC2AE8C93F}" type="pres">
      <dgm:prSet presAssocID="{77E5917B-3591-40F5-A2D4-D367F7F70F52}" presName="compNode" presStyleCnt="0"/>
      <dgm:spPr/>
    </dgm:pt>
    <dgm:pt modelId="{05BEE183-4DB7-4616-BCB3-12AE2D6B4F04}" type="pres">
      <dgm:prSet presAssocID="{77E5917B-3591-40F5-A2D4-D367F7F70F52}" presName="iconBgRect" presStyleLbl="bgShp" presStyleIdx="2" presStyleCnt="4"/>
      <dgm:spPr/>
    </dgm:pt>
    <dgm:pt modelId="{1CAB3C1B-10ED-4B36-B179-374EF675C397}" type="pres">
      <dgm:prSet presAssocID="{77E5917B-3591-40F5-A2D4-D367F7F70F5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DD182C7-FF82-47D4-AB35-18E2A3A7605E}" type="pres">
      <dgm:prSet presAssocID="{77E5917B-3591-40F5-A2D4-D367F7F70F52}" presName="spaceRect" presStyleCnt="0"/>
      <dgm:spPr/>
    </dgm:pt>
    <dgm:pt modelId="{16B239DD-FFF4-4718-AB9E-A4319641629F}" type="pres">
      <dgm:prSet presAssocID="{77E5917B-3591-40F5-A2D4-D367F7F70F52}" presName="textRect" presStyleLbl="revTx" presStyleIdx="2" presStyleCnt="4">
        <dgm:presLayoutVars>
          <dgm:chMax val="1"/>
          <dgm:chPref val="1"/>
        </dgm:presLayoutVars>
      </dgm:prSet>
      <dgm:spPr/>
    </dgm:pt>
    <dgm:pt modelId="{033C7FF1-DD71-43ED-A39F-B7AF06A2BFA9}" type="pres">
      <dgm:prSet presAssocID="{0D54690B-6F06-40EF-AAFC-608D5370087F}" presName="sibTrans" presStyleLbl="sibTrans2D1" presStyleIdx="0" presStyleCnt="0"/>
      <dgm:spPr/>
    </dgm:pt>
    <dgm:pt modelId="{23E4DAEB-6C04-4471-9AE2-69BD68E3F35D}" type="pres">
      <dgm:prSet presAssocID="{A7A797EA-48CC-4794-B501-DD6A10816DB8}" presName="compNode" presStyleCnt="0"/>
      <dgm:spPr/>
    </dgm:pt>
    <dgm:pt modelId="{A5AF328B-7E0C-470F-883B-3CC95583F9B2}" type="pres">
      <dgm:prSet presAssocID="{A7A797EA-48CC-4794-B501-DD6A10816DB8}" presName="iconBgRect" presStyleLbl="bgShp" presStyleIdx="3" presStyleCnt="4"/>
      <dgm:spPr/>
    </dgm:pt>
    <dgm:pt modelId="{8F6F2063-2A3F-4DE9-AA25-AA89F896AE8B}" type="pres">
      <dgm:prSet presAssocID="{A7A797EA-48CC-4794-B501-DD6A10816D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34489898-0359-414F-91EE-5F683226A39C}" type="pres">
      <dgm:prSet presAssocID="{A7A797EA-48CC-4794-B501-DD6A10816DB8}" presName="spaceRect" presStyleCnt="0"/>
      <dgm:spPr/>
    </dgm:pt>
    <dgm:pt modelId="{AD4A4155-E43F-4053-9787-51A59B47EC6E}" type="pres">
      <dgm:prSet presAssocID="{A7A797EA-48CC-4794-B501-DD6A10816DB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AAB0630-E38C-4891-B3EC-3E0E962797DF}" type="presOf" srcId="{B154771A-4068-49D9-96C0-766C4F0496C6}" destId="{1D61B2C0-DD4F-407F-9DBD-3F55195417B2}" srcOrd="0" destOrd="0" presId="urn:microsoft.com/office/officeart/2018/2/layout/IconCircleList"/>
    <dgm:cxn modelId="{A99F5A43-509D-4C11-9926-441D72B1DFC4}" srcId="{B154771A-4068-49D9-96C0-766C4F0496C6}" destId="{6E694AB9-8A6A-44EB-A20D-7463DEE3DEAC}" srcOrd="1" destOrd="0" parTransId="{CD4BD3D6-A9A2-4B1C-BD7E-57D943DE0F2D}" sibTransId="{1053519A-5F1D-4C80-AE13-DEC867F24EEC}"/>
    <dgm:cxn modelId="{ABA10E67-689F-4D1D-8621-6BCF56DFB163}" type="presOf" srcId="{A9008F98-F3CF-42C8-8007-2159ED501A51}" destId="{85F838B9-5987-49A6-BE19-B9DC4B6E66D6}" srcOrd="0" destOrd="0" presId="urn:microsoft.com/office/officeart/2018/2/layout/IconCircleList"/>
    <dgm:cxn modelId="{90A3FE69-B21A-49A3-AD6E-12020A4337A8}" srcId="{B154771A-4068-49D9-96C0-766C4F0496C6}" destId="{77E5917B-3591-40F5-A2D4-D367F7F70F52}" srcOrd="2" destOrd="0" parTransId="{C0317F5C-A917-40E3-8C49-4BB27C3FCC8B}" sibTransId="{0D54690B-6F06-40EF-AAFC-608D5370087F}"/>
    <dgm:cxn modelId="{7A711274-EF41-4585-8705-266E053523A8}" type="presOf" srcId="{77E5917B-3591-40F5-A2D4-D367F7F70F52}" destId="{16B239DD-FFF4-4718-AB9E-A4319641629F}" srcOrd="0" destOrd="0" presId="urn:microsoft.com/office/officeart/2018/2/layout/IconCircleList"/>
    <dgm:cxn modelId="{F1AA7289-4E54-4EDD-81AD-6770842DC79E}" type="presOf" srcId="{A7A797EA-48CC-4794-B501-DD6A10816DB8}" destId="{AD4A4155-E43F-4053-9787-51A59B47EC6E}" srcOrd="0" destOrd="0" presId="urn:microsoft.com/office/officeart/2018/2/layout/IconCircleList"/>
    <dgm:cxn modelId="{32712F90-7D29-4EB3-BB43-D7B290F0D5B2}" type="presOf" srcId="{0D54690B-6F06-40EF-AAFC-608D5370087F}" destId="{033C7FF1-DD71-43ED-A39F-B7AF06A2BFA9}" srcOrd="0" destOrd="0" presId="urn:microsoft.com/office/officeart/2018/2/layout/IconCircleList"/>
    <dgm:cxn modelId="{A36657AA-E5E7-4754-BAC7-66DA667BB4FB}" srcId="{B154771A-4068-49D9-96C0-766C4F0496C6}" destId="{A7A797EA-48CC-4794-B501-DD6A10816DB8}" srcOrd="3" destOrd="0" parTransId="{70828125-CCE5-4AA5-A69D-CE74C8E96C2D}" sibTransId="{D12FCA9A-944C-4B9E-8971-96BB036726C0}"/>
    <dgm:cxn modelId="{08DDD8AA-7AEC-4ADA-90FD-77763EF9AA57}" type="presOf" srcId="{96EE9A3C-F5E4-468A-81BF-4537DA379C4B}" destId="{8430B3EC-DE68-4C9E-B637-BF8BFEAF5C6F}" srcOrd="0" destOrd="0" presId="urn:microsoft.com/office/officeart/2018/2/layout/IconCircleList"/>
    <dgm:cxn modelId="{2E1A4BAD-1523-4708-8A20-CE0B83D7442C}" type="presOf" srcId="{6E694AB9-8A6A-44EB-A20D-7463DEE3DEAC}" destId="{77D5F1C7-48CA-411F-A47D-E7AC6E811551}" srcOrd="0" destOrd="0" presId="urn:microsoft.com/office/officeart/2018/2/layout/IconCircleList"/>
    <dgm:cxn modelId="{5FFF69E6-DD15-45DE-B32A-F8F3544A22E8}" type="presOf" srcId="{1053519A-5F1D-4C80-AE13-DEC867F24EEC}" destId="{826368E5-65EE-4060-9038-58244BC29CD5}" srcOrd="0" destOrd="0" presId="urn:microsoft.com/office/officeart/2018/2/layout/IconCircleList"/>
    <dgm:cxn modelId="{F3D91AF0-1109-4D1B-AC4D-EECAAC827A8C}" srcId="{B154771A-4068-49D9-96C0-766C4F0496C6}" destId="{A9008F98-F3CF-42C8-8007-2159ED501A51}" srcOrd="0" destOrd="0" parTransId="{BA931664-77AC-4DDC-936B-CFE450439F0D}" sibTransId="{96EE9A3C-F5E4-468A-81BF-4537DA379C4B}"/>
    <dgm:cxn modelId="{E06CC420-4287-481F-A515-E18B766793BC}" type="presParOf" srcId="{1D61B2C0-DD4F-407F-9DBD-3F55195417B2}" destId="{02E91168-4A27-4963-8D50-03887062BA1E}" srcOrd="0" destOrd="0" presId="urn:microsoft.com/office/officeart/2018/2/layout/IconCircleList"/>
    <dgm:cxn modelId="{85CE06FB-8E8F-433C-B375-630006F4747E}" type="presParOf" srcId="{02E91168-4A27-4963-8D50-03887062BA1E}" destId="{BD9251B7-C4BC-4F25-AB9B-4B721CC0086B}" srcOrd="0" destOrd="0" presId="urn:microsoft.com/office/officeart/2018/2/layout/IconCircleList"/>
    <dgm:cxn modelId="{2BF67A4C-25AA-49E2-9692-53663AA22847}" type="presParOf" srcId="{BD9251B7-C4BC-4F25-AB9B-4B721CC0086B}" destId="{504C9A8F-EF53-4FED-BD31-A10CC0EB8276}" srcOrd="0" destOrd="0" presId="urn:microsoft.com/office/officeart/2018/2/layout/IconCircleList"/>
    <dgm:cxn modelId="{9D7F2149-5FD9-479D-9E5D-DDCE9E5648BF}" type="presParOf" srcId="{BD9251B7-C4BC-4F25-AB9B-4B721CC0086B}" destId="{7701A191-0248-4411-A7FE-E1F2CEDEF432}" srcOrd="1" destOrd="0" presId="urn:microsoft.com/office/officeart/2018/2/layout/IconCircleList"/>
    <dgm:cxn modelId="{F53E1F2A-5A68-4B84-9393-926CD88D8560}" type="presParOf" srcId="{BD9251B7-C4BC-4F25-AB9B-4B721CC0086B}" destId="{A8B34121-B604-4BC7-A974-BED571EF1C5C}" srcOrd="2" destOrd="0" presId="urn:microsoft.com/office/officeart/2018/2/layout/IconCircleList"/>
    <dgm:cxn modelId="{AC43FECB-039F-4E9F-B139-F14CF8E7BAC3}" type="presParOf" srcId="{BD9251B7-C4BC-4F25-AB9B-4B721CC0086B}" destId="{85F838B9-5987-49A6-BE19-B9DC4B6E66D6}" srcOrd="3" destOrd="0" presId="urn:microsoft.com/office/officeart/2018/2/layout/IconCircleList"/>
    <dgm:cxn modelId="{CD6883E3-7BA7-42F7-A8D8-52BC4D8EE697}" type="presParOf" srcId="{02E91168-4A27-4963-8D50-03887062BA1E}" destId="{8430B3EC-DE68-4C9E-B637-BF8BFEAF5C6F}" srcOrd="1" destOrd="0" presId="urn:microsoft.com/office/officeart/2018/2/layout/IconCircleList"/>
    <dgm:cxn modelId="{7F04FD25-3DAD-4AB5-83F0-01506C7CDC0B}" type="presParOf" srcId="{02E91168-4A27-4963-8D50-03887062BA1E}" destId="{F51BC1BB-1DD5-4FB3-82C2-3963898696E4}" srcOrd="2" destOrd="0" presId="urn:microsoft.com/office/officeart/2018/2/layout/IconCircleList"/>
    <dgm:cxn modelId="{DA64F707-DEB6-4555-8FB4-895C371DECB9}" type="presParOf" srcId="{F51BC1BB-1DD5-4FB3-82C2-3963898696E4}" destId="{377AFFF5-8CD7-4748-BCFF-259353BC7DD6}" srcOrd="0" destOrd="0" presId="urn:microsoft.com/office/officeart/2018/2/layout/IconCircleList"/>
    <dgm:cxn modelId="{EB0FC8F1-037A-4A2B-BDAC-2D08BF913D17}" type="presParOf" srcId="{F51BC1BB-1DD5-4FB3-82C2-3963898696E4}" destId="{2A1B8A5E-8FDB-4AFF-9808-363F7AAC1DBE}" srcOrd="1" destOrd="0" presId="urn:microsoft.com/office/officeart/2018/2/layout/IconCircleList"/>
    <dgm:cxn modelId="{E9977F99-8F3B-4A79-9F5B-06E84A2BE2AF}" type="presParOf" srcId="{F51BC1BB-1DD5-4FB3-82C2-3963898696E4}" destId="{41E98C00-CF9D-498F-BDF0-4A85595A6398}" srcOrd="2" destOrd="0" presId="urn:microsoft.com/office/officeart/2018/2/layout/IconCircleList"/>
    <dgm:cxn modelId="{E6F7911C-2610-4A13-A7B9-D25AF8EAFA83}" type="presParOf" srcId="{F51BC1BB-1DD5-4FB3-82C2-3963898696E4}" destId="{77D5F1C7-48CA-411F-A47D-E7AC6E811551}" srcOrd="3" destOrd="0" presId="urn:microsoft.com/office/officeart/2018/2/layout/IconCircleList"/>
    <dgm:cxn modelId="{06938E2A-91E7-4A78-B512-E73502271068}" type="presParOf" srcId="{02E91168-4A27-4963-8D50-03887062BA1E}" destId="{826368E5-65EE-4060-9038-58244BC29CD5}" srcOrd="3" destOrd="0" presId="urn:microsoft.com/office/officeart/2018/2/layout/IconCircleList"/>
    <dgm:cxn modelId="{9606AE11-78DD-400A-BDFE-656E8951DFAD}" type="presParOf" srcId="{02E91168-4A27-4963-8D50-03887062BA1E}" destId="{F96429EF-2661-421C-B677-0EAC2AE8C93F}" srcOrd="4" destOrd="0" presId="urn:microsoft.com/office/officeart/2018/2/layout/IconCircleList"/>
    <dgm:cxn modelId="{352E4F8F-5F4E-4AC4-BF9C-83FF2F1326C6}" type="presParOf" srcId="{F96429EF-2661-421C-B677-0EAC2AE8C93F}" destId="{05BEE183-4DB7-4616-BCB3-12AE2D6B4F04}" srcOrd="0" destOrd="0" presId="urn:microsoft.com/office/officeart/2018/2/layout/IconCircleList"/>
    <dgm:cxn modelId="{EE09CB45-8E5E-473B-9EB0-2030E58A6147}" type="presParOf" srcId="{F96429EF-2661-421C-B677-0EAC2AE8C93F}" destId="{1CAB3C1B-10ED-4B36-B179-374EF675C397}" srcOrd="1" destOrd="0" presId="urn:microsoft.com/office/officeart/2018/2/layout/IconCircleList"/>
    <dgm:cxn modelId="{CBDB7431-C22D-4F2D-8DC0-AAF0B1FB0101}" type="presParOf" srcId="{F96429EF-2661-421C-B677-0EAC2AE8C93F}" destId="{4DD182C7-FF82-47D4-AB35-18E2A3A7605E}" srcOrd="2" destOrd="0" presId="urn:microsoft.com/office/officeart/2018/2/layout/IconCircleList"/>
    <dgm:cxn modelId="{31CC6C21-14AF-4DF0-89BC-A2F82E19F5F5}" type="presParOf" srcId="{F96429EF-2661-421C-B677-0EAC2AE8C93F}" destId="{16B239DD-FFF4-4718-AB9E-A4319641629F}" srcOrd="3" destOrd="0" presId="urn:microsoft.com/office/officeart/2018/2/layout/IconCircleList"/>
    <dgm:cxn modelId="{1B964C9C-6196-4275-B4A8-D04B2535B2A9}" type="presParOf" srcId="{02E91168-4A27-4963-8D50-03887062BA1E}" destId="{033C7FF1-DD71-43ED-A39F-B7AF06A2BFA9}" srcOrd="5" destOrd="0" presId="urn:microsoft.com/office/officeart/2018/2/layout/IconCircleList"/>
    <dgm:cxn modelId="{F9C15696-6F26-45D9-9610-A17D3DACEF5C}" type="presParOf" srcId="{02E91168-4A27-4963-8D50-03887062BA1E}" destId="{23E4DAEB-6C04-4471-9AE2-69BD68E3F35D}" srcOrd="6" destOrd="0" presId="urn:microsoft.com/office/officeart/2018/2/layout/IconCircleList"/>
    <dgm:cxn modelId="{7FCA5AEC-4251-470F-BEA4-A4859B5CB71D}" type="presParOf" srcId="{23E4DAEB-6C04-4471-9AE2-69BD68E3F35D}" destId="{A5AF328B-7E0C-470F-883B-3CC95583F9B2}" srcOrd="0" destOrd="0" presId="urn:microsoft.com/office/officeart/2018/2/layout/IconCircleList"/>
    <dgm:cxn modelId="{A0DA67B0-146D-4D2A-B66C-89813D3ED3AB}" type="presParOf" srcId="{23E4DAEB-6C04-4471-9AE2-69BD68E3F35D}" destId="{8F6F2063-2A3F-4DE9-AA25-AA89F896AE8B}" srcOrd="1" destOrd="0" presId="urn:microsoft.com/office/officeart/2018/2/layout/IconCircleList"/>
    <dgm:cxn modelId="{16FA28E7-EC49-4440-8446-28C512FF3E80}" type="presParOf" srcId="{23E4DAEB-6C04-4471-9AE2-69BD68E3F35D}" destId="{34489898-0359-414F-91EE-5F683226A39C}" srcOrd="2" destOrd="0" presId="urn:microsoft.com/office/officeart/2018/2/layout/IconCircleList"/>
    <dgm:cxn modelId="{42BE74A6-3263-4A63-B64B-7BBA09FD6B5D}" type="presParOf" srcId="{23E4DAEB-6C04-4471-9AE2-69BD68E3F35D}" destId="{AD4A4155-E43F-4053-9787-51A59B47EC6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930281-35F9-4A7A-9B91-03E798D701C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A230E14-9FBD-4C33-B124-3C1A95DF9264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alibri Light" panose="020F0302020204030204"/>
            </a:rPr>
            <a:t>Our</a:t>
          </a:r>
          <a:r>
            <a:rPr lang="en-US"/>
            <a:t> meetings could have been more focused</a:t>
          </a:r>
        </a:p>
      </dgm:t>
    </dgm:pt>
    <dgm:pt modelId="{A61378E6-5277-4A30-8574-6F8AB6746FE7}" type="parTrans" cxnId="{258581E3-75A0-43D8-AD20-91A0C8AE76E5}">
      <dgm:prSet/>
      <dgm:spPr/>
      <dgm:t>
        <a:bodyPr/>
        <a:lstStyle/>
        <a:p>
          <a:endParaRPr lang="en-US"/>
        </a:p>
      </dgm:t>
    </dgm:pt>
    <dgm:pt modelId="{1E5BD625-0E67-4F45-9F15-B6C9B7475A69}" type="sibTrans" cxnId="{258581E3-75A0-43D8-AD20-91A0C8AE76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D058AEA-011D-462B-B27B-4FECCB1C0A86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solidFill>
                <a:srgbClr val="000000"/>
              </a:solidFill>
            </a:rPr>
            <a:t>Coding standards implementation</a:t>
          </a:r>
          <a:endParaRPr lang="en-US"/>
        </a:p>
      </dgm:t>
    </dgm:pt>
    <dgm:pt modelId="{6BA7AD7C-41B7-4FD9-BA69-FBE53549AEA0}" type="parTrans" cxnId="{C5536CBC-D4D7-493C-8432-8384EF428739}">
      <dgm:prSet/>
      <dgm:spPr/>
      <dgm:t>
        <a:bodyPr/>
        <a:lstStyle/>
        <a:p>
          <a:endParaRPr lang="en-US"/>
        </a:p>
      </dgm:t>
    </dgm:pt>
    <dgm:pt modelId="{54BFEBD4-6E0B-44AD-B0D7-035D6DC595D6}" type="sibTrans" cxnId="{C5536CBC-D4D7-493C-8432-8384EF42873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6149C55-B667-4B72-A56C-CC7EC4DF88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some misunderstandings about task priorities, which led to confusion and delays.</a:t>
          </a:r>
        </a:p>
      </dgm:t>
    </dgm:pt>
    <dgm:pt modelId="{314E6390-C870-4B45-8E4B-3EA319A7EFF3}" type="parTrans" cxnId="{25616081-6526-4CA1-9D7A-8CDAA92034F2}">
      <dgm:prSet/>
      <dgm:spPr/>
      <dgm:t>
        <a:bodyPr/>
        <a:lstStyle/>
        <a:p>
          <a:endParaRPr lang="en-US"/>
        </a:p>
      </dgm:t>
    </dgm:pt>
    <dgm:pt modelId="{B9079084-B310-49C9-8F9E-D8F318EB00E3}" type="sibTrans" cxnId="{25616081-6526-4CA1-9D7A-8CDAA92034F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D22F757-3511-44D1-A36E-64899C7A70B2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Updates on how much the work is done clearly </a:t>
          </a:r>
        </a:p>
      </dgm:t>
    </dgm:pt>
    <dgm:pt modelId="{745C2486-42F1-415D-9020-E64FD2FE8E28}" type="parTrans" cxnId="{D824ACC8-D91D-43E8-9F6E-398BAE61924D}">
      <dgm:prSet/>
      <dgm:spPr/>
      <dgm:t>
        <a:bodyPr/>
        <a:lstStyle/>
        <a:p>
          <a:endParaRPr lang="en-US"/>
        </a:p>
      </dgm:t>
    </dgm:pt>
    <dgm:pt modelId="{7E0E1C47-61E9-4064-9F1A-3782429A7137}" type="sibTrans" cxnId="{D824ACC8-D91D-43E8-9F6E-398BAE61924D}">
      <dgm:prSet/>
      <dgm:spPr/>
      <dgm:t>
        <a:bodyPr/>
        <a:lstStyle/>
        <a:p>
          <a:endParaRPr lang="en-US"/>
        </a:p>
      </dgm:t>
    </dgm:pt>
    <dgm:pt modelId="{09EF118B-062A-43FA-AEA0-5A7D7A15BE14}" type="pres">
      <dgm:prSet presAssocID="{6E930281-35F9-4A7A-9B91-03E798D701C0}" presName="root" presStyleCnt="0">
        <dgm:presLayoutVars>
          <dgm:dir/>
          <dgm:resizeHandles val="exact"/>
        </dgm:presLayoutVars>
      </dgm:prSet>
      <dgm:spPr/>
    </dgm:pt>
    <dgm:pt modelId="{276AAA26-F9B9-4EC5-8B29-8E6187330796}" type="pres">
      <dgm:prSet presAssocID="{6E930281-35F9-4A7A-9B91-03E798D701C0}" presName="container" presStyleCnt="0">
        <dgm:presLayoutVars>
          <dgm:dir/>
          <dgm:resizeHandles val="exact"/>
        </dgm:presLayoutVars>
      </dgm:prSet>
      <dgm:spPr/>
    </dgm:pt>
    <dgm:pt modelId="{E73B6F1C-09E7-4E24-AA42-2844A8B1D875}" type="pres">
      <dgm:prSet presAssocID="{BA230E14-9FBD-4C33-B124-3C1A95DF9264}" presName="compNode" presStyleCnt="0"/>
      <dgm:spPr/>
    </dgm:pt>
    <dgm:pt modelId="{CDDCDD3F-EDBF-42D9-A440-36B51510FF8B}" type="pres">
      <dgm:prSet presAssocID="{BA230E14-9FBD-4C33-B124-3C1A95DF9264}" presName="iconBgRect" presStyleLbl="bgShp" presStyleIdx="0" presStyleCnt="4"/>
      <dgm:spPr/>
    </dgm:pt>
    <dgm:pt modelId="{343B8BC6-70DC-4DF8-8289-B0D03EB8D189}" type="pres">
      <dgm:prSet presAssocID="{BA230E14-9FBD-4C33-B124-3C1A95DF926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1FDF0AB-5FF4-472B-A3AB-4555B28E5E70}" type="pres">
      <dgm:prSet presAssocID="{BA230E14-9FBD-4C33-B124-3C1A95DF9264}" presName="spaceRect" presStyleCnt="0"/>
      <dgm:spPr/>
    </dgm:pt>
    <dgm:pt modelId="{F262D4AE-95C5-4DE3-A046-7A58AC7A7DC1}" type="pres">
      <dgm:prSet presAssocID="{BA230E14-9FBD-4C33-B124-3C1A95DF9264}" presName="textRect" presStyleLbl="revTx" presStyleIdx="0" presStyleCnt="4">
        <dgm:presLayoutVars>
          <dgm:chMax val="1"/>
          <dgm:chPref val="1"/>
        </dgm:presLayoutVars>
      </dgm:prSet>
      <dgm:spPr/>
    </dgm:pt>
    <dgm:pt modelId="{3F457CCF-8873-463C-8AEA-5955A8DC6713}" type="pres">
      <dgm:prSet presAssocID="{1E5BD625-0E67-4F45-9F15-B6C9B7475A69}" presName="sibTrans" presStyleLbl="sibTrans2D1" presStyleIdx="0" presStyleCnt="0"/>
      <dgm:spPr/>
    </dgm:pt>
    <dgm:pt modelId="{81F71959-E666-44EE-BF77-97FD8329E759}" type="pres">
      <dgm:prSet presAssocID="{0D058AEA-011D-462B-B27B-4FECCB1C0A86}" presName="compNode" presStyleCnt="0"/>
      <dgm:spPr/>
    </dgm:pt>
    <dgm:pt modelId="{32101F5A-4431-41C9-B4B6-CD8733976FDE}" type="pres">
      <dgm:prSet presAssocID="{0D058AEA-011D-462B-B27B-4FECCB1C0A86}" presName="iconBgRect" presStyleLbl="bgShp" presStyleIdx="1" presStyleCnt="4"/>
      <dgm:spPr/>
    </dgm:pt>
    <dgm:pt modelId="{64DFD358-DEAD-4E7E-91B7-1BA9516F42CC}" type="pres">
      <dgm:prSet presAssocID="{0D058AEA-011D-462B-B27B-4FECCB1C0A8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D1FEB89-9E65-407D-AB1B-9E4388A08F73}" type="pres">
      <dgm:prSet presAssocID="{0D058AEA-011D-462B-B27B-4FECCB1C0A86}" presName="spaceRect" presStyleCnt="0"/>
      <dgm:spPr/>
    </dgm:pt>
    <dgm:pt modelId="{F2F4B0C9-68C3-4808-8D24-41CD9A9A3C03}" type="pres">
      <dgm:prSet presAssocID="{0D058AEA-011D-462B-B27B-4FECCB1C0A86}" presName="textRect" presStyleLbl="revTx" presStyleIdx="1" presStyleCnt="4">
        <dgm:presLayoutVars>
          <dgm:chMax val="1"/>
          <dgm:chPref val="1"/>
        </dgm:presLayoutVars>
      </dgm:prSet>
      <dgm:spPr/>
    </dgm:pt>
    <dgm:pt modelId="{8B3BE972-F247-4D47-98A7-206915347B31}" type="pres">
      <dgm:prSet presAssocID="{54BFEBD4-6E0B-44AD-B0D7-035D6DC595D6}" presName="sibTrans" presStyleLbl="sibTrans2D1" presStyleIdx="0" presStyleCnt="0"/>
      <dgm:spPr/>
    </dgm:pt>
    <dgm:pt modelId="{ED39459E-7317-4108-B480-8B8E9F712E01}" type="pres">
      <dgm:prSet presAssocID="{56149C55-B667-4B72-A56C-CC7EC4DF88EC}" presName="compNode" presStyleCnt="0"/>
      <dgm:spPr/>
    </dgm:pt>
    <dgm:pt modelId="{423743B1-36DF-444E-9264-79D5CEE8858B}" type="pres">
      <dgm:prSet presAssocID="{56149C55-B667-4B72-A56C-CC7EC4DF88EC}" presName="iconBgRect" presStyleLbl="bgShp" presStyleIdx="2" presStyleCnt="4"/>
      <dgm:spPr/>
    </dgm:pt>
    <dgm:pt modelId="{B03FE546-E953-420E-8296-C5009186238F}" type="pres">
      <dgm:prSet presAssocID="{56149C55-B667-4B72-A56C-CC7EC4DF88E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150EF13A-AEDC-4E04-B0A4-B7867AF10307}" type="pres">
      <dgm:prSet presAssocID="{56149C55-B667-4B72-A56C-CC7EC4DF88EC}" presName="spaceRect" presStyleCnt="0"/>
      <dgm:spPr/>
    </dgm:pt>
    <dgm:pt modelId="{055B75A1-9684-4C15-9226-D5621E543043}" type="pres">
      <dgm:prSet presAssocID="{56149C55-B667-4B72-A56C-CC7EC4DF88EC}" presName="textRect" presStyleLbl="revTx" presStyleIdx="2" presStyleCnt="4">
        <dgm:presLayoutVars>
          <dgm:chMax val="1"/>
          <dgm:chPref val="1"/>
        </dgm:presLayoutVars>
      </dgm:prSet>
      <dgm:spPr/>
    </dgm:pt>
    <dgm:pt modelId="{9BC513DB-5A2B-434A-9DB0-D7543B422F97}" type="pres">
      <dgm:prSet presAssocID="{B9079084-B310-49C9-8F9E-D8F318EB00E3}" presName="sibTrans" presStyleLbl="sibTrans2D1" presStyleIdx="0" presStyleCnt="0"/>
      <dgm:spPr/>
    </dgm:pt>
    <dgm:pt modelId="{FD9CBF1F-50C3-4C7F-B69B-0B58BE5C62C6}" type="pres">
      <dgm:prSet presAssocID="{5D22F757-3511-44D1-A36E-64899C7A70B2}" presName="compNode" presStyleCnt="0"/>
      <dgm:spPr/>
    </dgm:pt>
    <dgm:pt modelId="{1829DC01-E1A8-4928-9C29-4A80A5DA363B}" type="pres">
      <dgm:prSet presAssocID="{5D22F757-3511-44D1-A36E-64899C7A70B2}" presName="iconBgRect" presStyleLbl="bgShp" presStyleIdx="3" presStyleCnt="4"/>
      <dgm:spPr/>
    </dgm:pt>
    <dgm:pt modelId="{EEF317F6-9BB7-44C7-9CE1-563FDD1C4228}" type="pres">
      <dgm:prSet presAssocID="{5D22F757-3511-44D1-A36E-64899C7A70B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7B0C26C5-E620-44AF-A4D4-E7B896DA5F45}" type="pres">
      <dgm:prSet presAssocID="{5D22F757-3511-44D1-A36E-64899C7A70B2}" presName="spaceRect" presStyleCnt="0"/>
      <dgm:spPr/>
    </dgm:pt>
    <dgm:pt modelId="{DB2FC6BF-3A0C-4F57-9148-D72BC658FDB5}" type="pres">
      <dgm:prSet presAssocID="{5D22F757-3511-44D1-A36E-64899C7A70B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C412E01-1EA1-4C77-8D10-BED1ECF96436}" type="presOf" srcId="{56149C55-B667-4B72-A56C-CC7EC4DF88EC}" destId="{055B75A1-9684-4C15-9226-D5621E543043}" srcOrd="0" destOrd="0" presId="urn:microsoft.com/office/officeart/2018/2/layout/IconCircleList"/>
    <dgm:cxn modelId="{33E73727-5061-4A03-9B62-A9F2EE804C5D}" type="presOf" srcId="{6E930281-35F9-4A7A-9B91-03E798D701C0}" destId="{09EF118B-062A-43FA-AEA0-5A7D7A15BE14}" srcOrd="0" destOrd="0" presId="urn:microsoft.com/office/officeart/2018/2/layout/IconCircleList"/>
    <dgm:cxn modelId="{C3364B28-DEAA-439C-A890-95877D246751}" type="presOf" srcId="{0D058AEA-011D-462B-B27B-4FECCB1C0A86}" destId="{F2F4B0C9-68C3-4808-8D24-41CD9A9A3C03}" srcOrd="0" destOrd="0" presId="urn:microsoft.com/office/officeart/2018/2/layout/IconCircleList"/>
    <dgm:cxn modelId="{56931965-38CE-4C56-8130-154520ECD819}" type="presOf" srcId="{54BFEBD4-6E0B-44AD-B0D7-035D6DC595D6}" destId="{8B3BE972-F247-4D47-98A7-206915347B31}" srcOrd="0" destOrd="0" presId="urn:microsoft.com/office/officeart/2018/2/layout/IconCircleList"/>
    <dgm:cxn modelId="{6F30007B-0772-4942-B58B-62124E167E41}" type="presOf" srcId="{1E5BD625-0E67-4F45-9F15-B6C9B7475A69}" destId="{3F457CCF-8873-463C-8AEA-5955A8DC6713}" srcOrd="0" destOrd="0" presId="urn:microsoft.com/office/officeart/2018/2/layout/IconCircleList"/>
    <dgm:cxn modelId="{25616081-6526-4CA1-9D7A-8CDAA92034F2}" srcId="{6E930281-35F9-4A7A-9B91-03E798D701C0}" destId="{56149C55-B667-4B72-A56C-CC7EC4DF88EC}" srcOrd="2" destOrd="0" parTransId="{314E6390-C870-4B45-8E4B-3EA319A7EFF3}" sibTransId="{B9079084-B310-49C9-8F9E-D8F318EB00E3}"/>
    <dgm:cxn modelId="{830E48B4-FB86-48E6-9273-1FB4E518DE49}" type="presOf" srcId="{5D22F757-3511-44D1-A36E-64899C7A70B2}" destId="{DB2FC6BF-3A0C-4F57-9148-D72BC658FDB5}" srcOrd="0" destOrd="0" presId="urn:microsoft.com/office/officeart/2018/2/layout/IconCircleList"/>
    <dgm:cxn modelId="{B36FC5BB-6B86-4614-B7EE-FD43069DCBEC}" type="presOf" srcId="{B9079084-B310-49C9-8F9E-D8F318EB00E3}" destId="{9BC513DB-5A2B-434A-9DB0-D7543B422F97}" srcOrd="0" destOrd="0" presId="urn:microsoft.com/office/officeart/2018/2/layout/IconCircleList"/>
    <dgm:cxn modelId="{C5536CBC-D4D7-493C-8432-8384EF428739}" srcId="{6E930281-35F9-4A7A-9B91-03E798D701C0}" destId="{0D058AEA-011D-462B-B27B-4FECCB1C0A86}" srcOrd="1" destOrd="0" parTransId="{6BA7AD7C-41B7-4FD9-BA69-FBE53549AEA0}" sibTransId="{54BFEBD4-6E0B-44AD-B0D7-035D6DC595D6}"/>
    <dgm:cxn modelId="{D824ACC8-D91D-43E8-9F6E-398BAE61924D}" srcId="{6E930281-35F9-4A7A-9B91-03E798D701C0}" destId="{5D22F757-3511-44D1-A36E-64899C7A70B2}" srcOrd="3" destOrd="0" parTransId="{745C2486-42F1-415D-9020-E64FD2FE8E28}" sibTransId="{7E0E1C47-61E9-4064-9F1A-3782429A7137}"/>
    <dgm:cxn modelId="{258581E3-75A0-43D8-AD20-91A0C8AE76E5}" srcId="{6E930281-35F9-4A7A-9B91-03E798D701C0}" destId="{BA230E14-9FBD-4C33-B124-3C1A95DF9264}" srcOrd="0" destOrd="0" parTransId="{A61378E6-5277-4A30-8574-6F8AB6746FE7}" sibTransId="{1E5BD625-0E67-4F45-9F15-B6C9B7475A69}"/>
    <dgm:cxn modelId="{BB0D4CFD-96B7-4639-9F45-9B83D2256843}" type="presOf" srcId="{BA230E14-9FBD-4C33-B124-3C1A95DF9264}" destId="{F262D4AE-95C5-4DE3-A046-7A58AC7A7DC1}" srcOrd="0" destOrd="0" presId="urn:microsoft.com/office/officeart/2018/2/layout/IconCircleList"/>
    <dgm:cxn modelId="{24E6F822-34D0-47A9-ADF7-4698BB7BD22A}" type="presParOf" srcId="{09EF118B-062A-43FA-AEA0-5A7D7A15BE14}" destId="{276AAA26-F9B9-4EC5-8B29-8E6187330796}" srcOrd="0" destOrd="0" presId="urn:microsoft.com/office/officeart/2018/2/layout/IconCircleList"/>
    <dgm:cxn modelId="{EF29F8BC-43A8-49D7-9F08-4EB9FF384276}" type="presParOf" srcId="{276AAA26-F9B9-4EC5-8B29-8E6187330796}" destId="{E73B6F1C-09E7-4E24-AA42-2844A8B1D875}" srcOrd="0" destOrd="0" presId="urn:microsoft.com/office/officeart/2018/2/layout/IconCircleList"/>
    <dgm:cxn modelId="{5B52F963-E1B1-4E86-9FAF-7BF11F0CB529}" type="presParOf" srcId="{E73B6F1C-09E7-4E24-AA42-2844A8B1D875}" destId="{CDDCDD3F-EDBF-42D9-A440-36B51510FF8B}" srcOrd="0" destOrd="0" presId="urn:microsoft.com/office/officeart/2018/2/layout/IconCircleList"/>
    <dgm:cxn modelId="{E6CBA1FA-EA89-4706-A24F-E6B18C24724C}" type="presParOf" srcId="{E73B6F1C-09E7-4E24-AA42-2844A8B1D875}" destId="{343B8BC6-70DC-4DF8-8289-B0D03EB8D189}" srcOrd="1" destOrd="0" presId="urn:microsoft.com/office/officeart/2018/2/layout/IconCircleList"/>
    <dgm:cxn modelId="{457AEF8B-297C-4682-9B59-570D02E44DF1}" type="presParOf" srcId="{E73B6F1C-09E7-4E24-AA42-2844A8B1D875}" destId="{41FDF0AB-5FF4-472B-A3AB-4555B28E5E70}" srcOrd="2" destOrd="0" presId="urn:microsoft.com/office/officeart/2018/2/layout/IconCircleList"/>
    <dgm:cxn modelId="{A0FD60E0-0A90-4171-A020-1BD7D7D64C33}" type="presParOf" srcId="{E73B6F1C-09E7-4E24-AA42-2844A8B1D875}" destId="{F262D4AE-95C5-4DE3-A046-7A58AC7A7DC1}" srcOrd="3" destOrd="0" presId="urn:microsoft.com/office/officeart/2018/2/layout/IconCircleList"/>
    <dgm:cxn modelId="{B8CC8695-9B91-4B3F-9134-64F574CAF1E6}" type="presParOf" srcId="{276AAA26-F9B9-4EC5-8B29-8E6187330796}" destId="{3F457CCF-8873-463C-8AEA-5955A8DC6713}" srcOrd="1" destOrd="0" presId="urn:microsoft.com/office/officeart/2018/2/layout/IconCircleList"/>
    <dgm:cxn modelId="{323FE465-89A1-475D-981D-ECF28FCF5D14}" type="presParOf" srcId="{276AAA26-F9B9-4EC5-8B29-8E6187330796}" destId="{81F71959-E666-44EE-BF77-97FD8329E759}" srcOrd="2" destOrd="0" presId="urn:microsoft.com/office/officeart/2018/2/layout/IconCircleList"/>
    <dgm:cxn modelId="{A0D4EFA7-AD47-4AEF-9ACB-8D4D83915DD7}" type="presParOf" srcId="{81F71959-E666-44EE-BF77-97FD8329E759}" destId="{32101F5A-4431-41C9-B4B6-CD8733976FDE}" srcOrd="0" destOrd="0" presId="urn:microsoft.com/office/officeart/2018/2/layout/IconCircleList"/>
    <dgm:cxn modelId="{5EC90211-89D1-40C6-BBDC-73E8AC315438}" type="presParOf" srcId="{81F71959-E666-44EE-BF77-97FD8329E759}" destId="{64DFD358-DEAD-4E7E-91B7-1BA9516F42CC}" srcOrd="1" destOrd="0" presId="urn:microsoft.com/office/officeart/2018/2/layout/IconCircleList"/>
    <dgm:cxn modelId="{7E9B84A4-7F2E-411F-9C07-84A33D662D5A}" type="presParOf" srcId="{81F71959-E666-44EE-BF77-97FD8329E759}" destId="{7D1FEB89-9E65-407D-AB1B-9E4388A08F73}" srcOrd="2" destOrd="0" presId="urn:microsoft.com/office/officeart/2018/2/layout/IconCircleList"/>
    <dgm:cxn modelId="{800373C6-21DC-4153-B15B-AE888B25AA91}" type="presParOf" srcId="{81F71959-E666-44EE-BF77-97FD8329E759}" destId="{F2F4B0C9-68C3-4808-8D24-41CD9A9A3C03}" srcOrd="3" destOrd="0" presId="urn:microsoft.com/office/officeart/2018/2/layout/IconCircleList"/>
    <dgm:cxn modelId="{2750C21B-B703-42FF-BC13-1BBAD80D7DF2}" type="presParOf" srcId="{276AAA26-F9B9-4EC5-8B29-8E6187330796}" destId="{8B3BE972-F247-4D47-98A7-206915347B31}" srcOrd="3" destOrd="0" presId="urn:microsoft.com/office/officeart/2018/2/layout/IconCircleList"/>
    <dgm:cxn modelId="{FE02092D-6B7A-44AC-B60F-A309B39DA3A0}" type="presParOf" srcId="{276AAA26-F9B9-4EC5-8B29-8E6187330796}" destId="{ED39459E-7317-4108-B480-8B8E9F712E01}" srcOrd="4" destOrd="0" presId="urn:microsoft.com/office/officeart/2018/2/layout/IconCircleList"/>
    <dgm:cxn modelId="{F1EF192A-346B-4657-8479-2515F4DDB5C9}" type="presParOf" srcId="{ED39459E-7317-4108-B480-8B8E9F712E01}" destId="{423743B1-36DF-444E-9264-79D5CEE8858B}" srcOrd="0" destOrd="0" presId="urn:microsoft.com/office/officeart/2018/2/layout/IconCircleList"/>
    <dgm:cxn modelId="{502420C9-7AD1-4EA7-BBA6-9BA4A80F1148}" type="presParOf" srcId="{ED39459E-7317-4108-B480-8B8E9F712E01}" destId="{B03FE546-E953-420E-8296-C5009186238F}" srcOrd="1" destOrd="0" presId="urn:microsoft.com/office/officeart/2018/2/layout/IconCircleList"/>
    <dgm:cxn modelId="{B6AFC73C-A03B-4BF1-B920-0EE6AC95DCB1}" type="presParOf" srcId="{ED39459E-7317-4108-B480-8B8E9F712E01}" destId="{150EF13A-AEDC-4E04-B0A4-B7867AF10307}" srcOrd="2" destOrd="0" presId="urn:microsoft.com/office/officeart/2018/2/layout/IconCircleList"/>
    <dgm:cxn modelId="{B96D49AF-F2F9-4F3E-BB3D-8E5402538F57}" type="presParOf" srcId="{ED39459E-7317-4108-B480-8B8E9F712E01}" destId="{055B75A1-9684-4C15-9226-D5621E543043}" srcOrd="3" destOrd="0" presId="urn:microsoft.com/office/officeart/2018/2/layout/IconCircleList"/>
    <dgm:cxn modelId="{C0C5ECA0-33BE-4B62-936A-43684E979320}" type="presParOf" srcId="{276AAA26-F9B9-4EC5-8B29-8E6187330796}" destId="{9BC513DB-5A2B-434A-9DB0-D7543B422F97}" srcOrd="5" destOrd="0" presId="urn:microsoft.com/office/officeart/2018/2/layout/IconCircleList"/>
    <dgm:cxn modelId="{8D7EA405-A3E3-47D7-9D56-E3C8D519D016}" type="presParOf" srcId="{276AAA26-F9B9-4EC5-8B29-8E6187330796}" destId="{FD9CBF1F-50C3-4C7F-B69B-0B58BE5C62C6}" srcOrd="6" destOrd="0" presId="urn:microsoft.com/office/officeart/2018/2/layout/IconCircleList"/>
    <dgm:cxn modelId="{ADD7677E-37BD-49B9-8878-0395A9941631}" type="presParOf" srcId="{FD9CBF1F-50C3-4C7F-B69B-0B58BE5C62C6}" destId="{1829DC01-E1A8-4928-9C29-4A80A5DA363B}" srcOrd="0" destOrd="0" presId="urn:microsoft.com/office/officeart/2018/2/layout/IconCircleList"/>
    <dgm:cxn modelId="{B68132DC-2718-4896-8204-34782B5F50AF}" type="presParOf" srcId="{FD9CBF1F-50C3-4C7F-B69B-0B58BE5C62C6}" destId="{EEF317F6-9BB7-44C7-9CE1-563FDD1C4228}" srcOrd="1" destOrd="0" presId="urn:microsoft.com/office/officeart/2018/2/layout/IconCircleList"/>
    <dgm:cxn modelId="{6449A4E4-5CF6-4FC0-B07D-74F701921A4D}" type="presParOf" srcId="{FD9CBF1F-50C3-4C7F-B69B-0B58BE5C62C6}" destId="{7B0C26C5-E620-44AF-A4D4-E7B896DA5F45}" srcOrd="2" destOrd="0" presId="urn:microsoft.com/office/officeart/2018/2/layout/IconCircleList"/>
    <dgm:cxn modelId="{B746EEF6-0278-4307-80AE-6A987E96F695}" type="presParOf" srcId="{FD9CBF1F-50C3-4C7F-B69B-0B58BE5C62C6}" destId="{DB2FC6BF-3A0C-4F57-9148-D72BC658FDB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46F621-E64E-48BC-B9D5-93B29CD100A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856A55D-3E98-4951-B43D-14C5E20A0B6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Exploring time management techniques and tools could assist team members in prioritizing tasks and managing their workload more effectively</a:t>
          </a:r>
        </a:p>
      </dgm:t>
    </dgm:pt>
    <dgm:pt modelId="{41979D14-24BF-44C3-A617-06262B6AB316}" type="parTrans" cxnId="{E54F7719-948F-4409-AB96-0D6AD3C83A7F}">
      <dgm:prSet/>
      <dgm:spPr/>
      <dgm:t>
        <a:bodyPr/>
        <a:lstStyle/>
        <a:p>
          <a:endParaRPr lang="en-US"/>
        </a:p>
      </dgm:t>
    </dgm:pt>
    <dgm:pt modelId="{6AB331B0-EED4-4EFB-BDCB-E8AFE8B78A0C}" type="sibTrans" cxnId="{E54F7719-948F-4409-AB96-0D6AD3C83A7F}">
      <dgm:prSet/>
      <dgm:spPr/>
      <dgm:t>
        <a:bodyPr/>
        <a:lstStyle/>
        <a:p>
          <a:endParaRPr lang="en-US"/>
        </a:p>
      </dgm:t>
    </dgm:pt>
    <dgm:pt modelId="{047C6097-0358-40D6-8165-5C50862D8BFE}">
      <dgm:prSet phldr="0"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US"/>
            <a:t>Reviewing and resolving any issues found later </a:t>
          </a:r>
        </a:p>
      </dgm:t>
    </dgm:pt>
    <dgm:pt modelId="{CDE30D16-CF35-4C84-A501-28C884A46A2D}" type="parTrans" cxnId="{39530335-C362-4016-919E-8656542350B5}">
      <dgm:prSet/>
      <dgm:spPr/>
      <dgm:t>
        <a:bodyPr/>
        <a:lstStyle/>
        <a:p>
          <a:endParaRPr lang="en-US"/>
        </a:p>
      </dgm:t>
    </dgm:pt>
    <dgm:pt modelId="{10A90B9F-52E5-4692-B62B-325E8BBDE549}" type="sibTrans" cxnId="{39530335-C362-4016-919E-8656542350B5}">
      <dgm:prSet/>
      <dgm:spPr/>
      <dgm:t>
        <a:bodyPr/>
        <a:lstStyle/>
        <a:p>
          <a:endParaRPr lang="en-US"/>
        </a:p>
      </dgm:t>
    </dgm:pt>
    <dgm:pt modelId="{FA0600C9-E642-4223-A403-D32D342E45B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Update Documentations as and when required later</a:t>
          </a:r>
        </a:p>
      </dgm:t>
    </dgm:pt>
    <dgm:pt modelId="{619A329E-80B5-43A0-A7F9-13C3DF3D2CE2}" type="parTrans" cxnId="{75C332B3-028D-4B41-9A97-7708E0D24C12}">
      <dgm:prSet/>
      <dgm:spPr/>
      <dgm:t>
        <a:bodyPr/>
        <a:lstStyle/>
        <a:p>
          <a:endParaRPr lang="en-US"/>
        </a:p>
      </dgm:t>
    </dgm:pt>
    <dgm:pt modelId="{FA2B7C58-B43F-4623-963E-01004066E7A5}" type="sibTrans" cxnId="{75C332B3-028D-4B41-9A97-7708E0D24C12}">
      <dgm:prSet/>
      <dgm:spPr/>
      <dgm:t>
        <a:bodyPr/>
        <a:lstStyle/>
        <a:p>
          <a:endParaRPr lang="en-US"/>
        </a:p>
      </dgm:t>
    </dgm:pt>
    <dgm:pt modelId="{E19CA0BE-D059-4FDE-AEA5-2DD06E1B74A4}" type="pres">
      <dgm:prSet presAssocID="{1546F621-E64E-48BC-B9D5-93B29CD100AC}" presName="root" presStyleCnt="0">
        <dgm:presLayoutVars>
          <dgm:dir/>
          <dgm:resizeHandles val="exact"/>
        </dgm:presLayoutVars>
      </dgm:prSet>
      <dgm:spPr/>
    </dgm:pt>
    <dgm:pt modelId="{C2D565C9-4FB7-4700-B2C6-DDD8AF8A2F01}" type="pres">
      <dgm:prSet presAssocID="{1856A55D-3E98-4951-B43D-14C5E20A0B62}" presName="compNode" presStyleCnt="0"/>
      <dgm:spPr/>
    </dgm:pt>
    <dgm:pt modelId="{66FDFF67-7210-4798-87B5-10B2C7BDB237}" type="pres">
      <dgm:prSet presAssocID="{1856A55D-3E98-4951-B43D-14C5E20A0B62}" presName="iconBgRect" presStyleLbl="bgShp" presStyleIdx="0" presStyleCnt="3"/>
      <dgm:spPr/>
    </dgm:pt>
    <dgm:pt modelId="{4421DE70-E559-4057-BF04-899CD5612394}" type="pres">
      <dgm:prSet presAssocID="{1856A55D-3E98-4951-B43D-14C5E20A0B6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DEEB7C83-573E-4260-9A9E-D24BB0723847}" type="pres">
      <dgm:prSet presAssocID="{1856A55D-3E98-4951-B43D-14C5E20A0B62}" presName="spaceRect" presStyleCnt="0"/>
      <dgm:spPr/>
    </dgm:pt>
    <dgm:pt modelId="{DA977150-25D5-4953-B901-8F8716BB4C15}" type="pres">
      <dgm:prSet presAssocID="{1856A55D-3E98-4951-B43D-14C5E20A0B62}" presName="textRect" presStyleLbl="revTx" presStyleIdx="0" presStyleCnt="3">
        <dgm:presLayoutVars>
          <dgm:chMax val="1"/>
          <dgm:chPref val="1"/>
        </dgm:presLayoutVars>
      </dgm:prSet>
      <dgm:spPr/>
    </dgm:pt>
    <dgm:pt modelId="{38E566E7-0859-4335-BE18-03DE0905C42F}" type="pres">
      <dgm:prSet presAssocID="{6AB331B0-EED4-4EFB-BDCB-E8AFE8B78A0C}" presName="sibTrans" presStyleCnt="0"/>
      <dgm:spPr/>
    </dgm:pt>
    <dgm:pt modelId="{5CBBC278-DD7B-4FF3-A9C6-631DFCE0E7AF}" type="pres">
      <dgm:prSet presAssocID="{047C6097-0358-40D6-8165-5C50862D8BFE}" presName="compNode" presStyleCnt="0"/>
      <dgm:spPr/>
    </dgm:pt>
    <dgm:pt modelId="{AD138D38-BCAB-4154-841E-A8DF71EC3946}" type="pres">
      <dgm:prSet presAssocID="{047C6097-0358-40D6-8165-5C50862D8BFE}" presName="iconBgRect" presStyleLbl="bgShp" presStyleIdx="1" presStyleCnt="3"/>
      <dgm:spPr/>
    </dgm:pt>
    <dgm:pt modelId="{74923E06-45BA-4FE5-9C58-7FC871FE9EC9}" type="pres">
      <dgm:prSet presAssocID="{047C6097-0358-40D6-8165-5C50862D8BF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D50A254-B7D5-4E6C-B21C-B986BE1FE1A1}" type="pres">
      <dgm:prSet presAssocID="{047C6097-0358-40D6-8165-5C50862D8BFE}" presName="spaceRect" presStyleCnt="0"/>
      <dgm:spPr/>
    </dgm:pt>
    <dgm:pt modelId="{47D76E14-1B39-4590-B21E-0442476F3696}" type="pres">
      <dgm:prSet presAssocID="{047C6097-0358-40D6-8165-5C50862D8BFE}" presName="textRect" presStyleLbl="revTx" presStyleIdx="1" presStyleCnt="3">
        <dgm:presLayoutVars>
          <dgm:chMax val="1"/>
          <dgm:chPref val="1"/>
        </dgm:presLayoutVars>
      </dgm:prSet>
      <dgm:spPr/>
    </dgm:pt>
    <dgm:pt modelId="{395E8E67-AA25-4B88-8128-5E237F9A5523}" type="pres">
      <dgm:prSet presAssocID="{10A90B9F-52E5-4692-B62B-325E8BBDE549}" presName="sibTrans" presStyleCnt="0"/>
      <dgm:spPr/>
    </dgm:pt>
    <dgm:pt modelId="{189BC16A-AC2B-471A-9F23-6AD7C6562ABF}" type="pres">
      <dgm:prSet presAssocID="{FA0600C9-E642-4223-A403-D32D342E45BB}" presName="compNode" presStyleCnt="0"/>
      <dgm:spPr/>
    </dgm:pt>
    <dgm:pt modelId="{CDA00127-D819-46FC-AECB-0384EBCEC129}" type="pres">
      <dgm:prSet presAssocID="{FA0600C9-E642-4223-A403-D32D342E45BB}" presName="iconBgRect" presStyleLbl="bgShp" presStyleIdx="2" presStyleCnt="3"/>
      <dgm:spPr/>
    </dgm:pt>
    <dgm:pt modelId="{E27D3FE7-9ACA-41DA-B1CF-D5795F15D810}" type="pres">
      <dgm:prSet presAssocID="{FA0600C9-E642-4223-A403-D32D342E45B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6EA64CB4-CD5D-416E-A3DA-5F011E3CBF3F}" type="pres">
      <dgm:prSet presAssocID="{FA0600C9-E642-4223-A403-D32D342E45BB}" presName="spaceRect" presStyleCnt="0"/>
      <dgm:spPr/>
    </dgm:pt>
    <dgm:pt modelId="{19A3A373-96F3-4877-B413-76AA2E677B8C}" type="pres">
      <dgm:prSet presAssocID="{FA0600C9-E642-4223-A403-D32D342E45B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54F7719-948F-4409-AB96-0D6AD3C83A7F}" srcId="{1546F621-E64E-48BC-B9D5-93B29CD100AC}" destId="{1856A55D-3E98-4951-B43D-14C5E20A0B62}" srcOrd="0" destOrd="0" parTransId="{41979D14-24BF-44C3-A617-06262B6AB316}" sibTransId="{6AB331B0-EED4-4EFB-BDCB-E8AFE8B78A0C}"/>
    <dgm:cxn modelId="{39530335-C362-4016-919E-8656542350B5}" srcId="{1546F621-E64E-48BC-B9D5-93B29CD100AC}" destId="{047C6097-0358-40D6-8165-5C50862D8BFE}" srcOrd="1" destOrd="0" parTransId="{CDE30D16-CF35-4C84-A501-28C884A46A2D}" sibTransId="{10A90B9F-52E5-4692-B62B-325E8BBDE549}"/>
    <dgm:cxn modelId="{ABCB3F5C-49DE-4441-860F-13FD120199AC}" type="presOf" srcId="{FA0600C9-E642-4223-A403-D32D342E45BB}" destId="{19A3A373-96F3-4877-B413-76AA2E677B8C}" srcOrd="0" destOrd="0" presId="urn:microsoft.com/office/officeart/2018/5/layout/IconCircleLabelList"/>
    <dgm:cxn modelId="{5AB607A1-A44E-4378-94AB-AA03CB701928}" type="presOf" srcId="{1856A55D-3E98-4951-B43D-14C5E20A0B62}" destId="{DA977150-25D5-4953-B901-8F8716BB4C15}" srcOrd="0" destOrd="0" presId="urn:microsoft.com/office/officeart/2018/5/layout/IconCircleLabelList"/>
    <dgm:cxn modelId="{FF1155A3-C1EC-4BF7-B8CE-CEB21CC11D36}" type="presOf" srcId="{1546F621-E64E-48BC-B9D5-93B29CD100AC}" destId="{E19CA0BE-D059-4FDE-AEA5-2DD06E1B74A4}" srcOrd="0" destOrd="0" presId="urn:microsoft.com/office/officeart/2018/5/layout/IconCircleLabelList"/>
    <dgm:cxn modelId="{F832CAAB-2092-4059-8623-FB234D1D99E9}" type="presOf" srcId="{047C6097-0358-40D6-8165-5C50862D8BFE}" destId="{47D76E14-1B39-4590-B21E-0442476F3696}" srcOrd="0" destOrd="0" presId="urn:microsoft.com/office/officeart/2018/5/layout/IconCircleLabelList"/>
    <dgm:cxn modelId="{75C332B3-028D-4B41-9A97-7708E0D24C12}" srcId="{1546F621-E64E-48BC-B9D5-93B29CD100AC}" destId="{FA0600C9-E642-4223-A403-D32D342E45BB}" srcOrd="2" destOrd="0" parTransId="{619A329E-80B5-43A0-A7F9-13C3DF3D2CE2}" sibTransId="{FA2B7C58-B43F-4623-963E-01004066E7A5}"/>
    <dgm:cxn modelId="{1227F06F-D521-4D80-979D-29B7FFA34462}" type="presParOf" srcId="{E19CA0BE-D059-4FDE-AEA5-2DD06E1B74A4}" destId="{C2D565C9-4FB7-4700-B2C6-DDD8AF8A2F01}" srcOrd="0" destOrd="0" presId="urn:microsoft.com/office/officeart/2018/5/layout/IconCircleLabelList"/>
    <dgm:cxn modelId="{8C07AAFA-B45F-49FE-842D-8EFB6A467BAC}" type="presParOf" srcId="{C2D565C9-4FB7-4700-B2C6-DDD8AF8A2F01}" destId="{66FDFF67-7210-4798-87B5-10B2C7BDB237}" srcOrd="0" destOrd="0" presId="urn:microsoft.com/office/officeart/2018/5/layout/IconCircleLabelList"/>
    <dgm:cxn modelId="{6C94065F-BFC2-4A3A-B605-9CB391A1D825}" type="presParOf" srcId="{C2D565C9-4FB7-4700-B2C6-DDD8AF8A2F01}" destId="{4421DE70-E559-4057-BF04-899CD5612394}" srcOrd="1" destOrd="0" presId="urn:microsoft.com/office/officeart/2018/5/layout/IconCircleLabelList"/>
    <dgm:cxn modelId="{B1BEEBAC-F55B-4375-9E2D-AC5F5D976844}" type="presParOf" srcId="{C2D565C9-4FB7-4700-B2C6-DDD8AF8A2F01}" destId="{DEEB7C83-573E-4260-9A9E-D24BB0723847}" srcOrd="2" destOrd="0" presId="urn:microsoft.com/office/officeart/2018/5/layout/IconCircleLabelList"/>
    <dgm:cxn modelId="{F78518A8-60AD-4E57-A70E-443A00AB492D}" type="presParOf" srcId="{C2D565C9-4FB7-4700-B2C6-DDD8AF8A2F01}" destId="{DA977150-25D5-4953-B901-8F8716BB4C15}" srcOrd="3" destOrd="0" presId="urn:microsoft.com/office/officeart/2018/5/layout/IconCircleLabelList"/>
    <dgm:cxn modelId="{E209B353-772B-4A85-BDE3-BC39C004DCF4}" type="presParOf" srcId="{E19CA0BE-D059-4FDE-AEA5-2DD06E1B74A4}" destId="{38E566E7-0859-4335-BE18-03DE0905C42F}" srcOrd="1" destOrd="0" presId="urn:microsoft.com/office/officeart/2018/5/layout/IconCircleLabelList"/>
    <dgm:cxn modelId="{991086BA-B855-4169-AB8C-2B15D808B999}" type="presParOf" srcId="{E19CA0BE-D059-4FDE-AEA5-2DD06E1B74A4}" destId="{5CBBC278-DD7B-4FF3-A9C6-631DFCE0E7AF}" srcOrd="2" destOrd="0" presId="urn:microsoft.com/office/officeart/2018/5/layout/IconCircleLabelList"/>
    <dgm:cxn modelId="{DA54F78B-386C-4B44-BAE4-CB865D59CAF6}" type="presParOf" srcId="{5CBBC278-DD7B-4FF3-A9C6-631DFCE0E7AF}" destId="{AD138D38-BCAB-4154-841E-A8DF71EC3946}" srcOrd="0" destOrd="0" presId="urn:microsoft.com/office/officeart/2018/5/layout/IconCircleLabelList"/>
    <dgm:cxn modelId="{2838DBFF-40E0-4D12-974D-2F7507A11FC2}" type="presParOf" srcId="{5CBBC278-DD7B-4FF3-A9C6-631DFCE0E7AF}" destId="{74923E06-45BA-4FE5-9C58-7FC871FE9EC9}" srcOrd="1" destOrd="0" presId="urn:microsoft.com/office/officeart/2018/5/layout/IconCircleLabelList"/>
    <dgm:cxn modelId="{EFEA4190-A046-41E1-91C3-1417CE2773B3}" type="presParOf" srcId="{5CBBC278-DD7B-4FF3-A9C6-631DFCE0E7AF}" destId="{3D50A254-B7D5-4E6C-B21C-B986BE1FE1A1}" srcOrd="2" destOrd="0" presId="urn:microsoft.com/office/officeart/2018/5/layout/IconCircleLabelList"/>
    <dgm:cxn modelId="{A6FE7BD5-B820-4DF5-8656-CB4842204692}" type="presParOf" srcId="{5CBBC278-DD7B-4FF3-A9C6-631DFCE0E7AF}" destId="{47D76E14-1B39-4590-B21E-0442476F3696}" srcOrd="3" destOrd="0" presId="urn:microsoft.com/office/officeart/2018/5/layout/IconCircleLabelList"/>
    <dgm:cxn modelId="{9C6CAA66-AB58-4100-A940-8B08216C724A}" type="presParOf" srcId="{E19CA0BE-D059-4FDE-AEA5-2DD06E1B74A4}" destId="{395E8E67-AA25-4B88-8128-5E237F9A5523}" srcOrd="3" destOrd="0" presId="urn:microsoft.com/office/officeart/2018/5/layout/IconCircleLabelList"/>
    <dgm:cxn modelId="{F3E44954-1A83-4147-9DA0-0A2C9127F86B}" type="presParOf" srcId="{E19CA0BE-D059-4FDE-AEA5-2DD06E1B74A4}" destId="{189BC16A-AC2B-471A-9F23-6AD7C6562ABF}" srcOrd="4" destOrd="0" presId="urn:microsoft.com/office/officeart/2018/5/layout/IconCircleLabelList"/>
    <dgm:cxn modelId="{596AAFE9-0469-4DE1-9BAC-94D52BE36723}" type="presParOf" srcId="{189BC16A-AC2B-471A-9F23-6AD7C6562ABF}" destId="{CDA00127-D819-46FC-AECB-0384EBCEC129}" srcOrd="0" destOrd="0" presId="urn:microsoft.com/office/officeart/2018/5/layout/IconCircleLabelList"/>
    <dgm:cxn modelId="{10FBC887-89B8-4843-8566-14BAE704753A}" type="presParOf" srcId="{189BC16A-AC2B-471A-9F23-6AD7C6562ABF}" destId="{E27D3FE7-9ACA-41DA-B1CF-D5795F15D810}" srcOrd="1" destOrd="0" presId="urn:microsoft.com/office/officeart/2018/5/layout/IconCircleLabelList"/>
    <dgm:cxn modelId="{BB51E4AA-260E-445C-9FEA-042519B1205B}" type="presParOf" srcId="{189BC16A-AC2B-471A-9F23-6AD7C6562ABF}" destId="{6EA64CB4-CD5D-416E-A3DA-5F011E3CBF3F}" srcOrd="2" destOrd="0" presId="urn:microsoft.com/office/officeart/2018/5/layout/IconCircleLabelList"/>
    <dgm:cxn modelId="{E9C5EC35-BF7B-4955-A2D1-FE7ACBC1AF51}" type="presParOf" srcId="{189BC16A-AC2B-471A-9F23-6AD7C6562ABF}" destId="{19A3A373-96F3-4877-B413-76AA2E677B8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30023-B5D3-40CE-BA88-6C46536A6ABD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7A431-CE1C-46F7-A339-B574F1833B1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B2F6C-3E3B-4392-8941-FC1D0665CB8A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Alignment with Conceptual Diagram:  Incorporated  distinct layers such as Presentation Layer and Business Layer into the architecture diagram to align it more closely with the Conceptual Diagram. </a:t>
          </a:r>
        </a:p>
      </dsp:txBody>
      <dsp:txXfrm>
        <a:off x="1435590" y="531"/>
        <a:ext cx="9080009" cy="1242935"/>
      </dsp:txXfrm>
    </dsp:sp>
    <dsp:sp modelId="{EB3E3573-14D4-451B-B2AA-F9E12F79FDD8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00C32-F983-4493-B30A-7F7204F3098D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71928-EAA5-4A37-988A-EB35982C0AF3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Transition to Story Points: Transition from using Date Completed as a metric to utilizing Story Points for tracking Stories </a:t>
          </a:r>
        </a:p>
      </dsp:txBody>
      <dsp:txXfrm>
        <a:off x="1435590" y="1554201"/>
        <a:ext cx="9080009" cy="1242935"/>
      </dsp:txXfrm>
    </dsp:sp>
    <dsp:sp modelId="{641357E1-612D-4865-915F-F70DE9C4464C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3EAAF3-C52E-4AB4-A979-4570E0BF62A6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C6E6E-0679-407C-96D7-7D792C9FC943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Inclusion of Story Point Estimates: Included Story Point estimates for each story before the commencement of sprints in Jira in the Burndown chart. </a:t>
          </a:r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678DA-8BF9-4468-BDEF-22E9E1E347C3}">
      <dsp:nvSpPr>
        <dsp:cNvPr id="0" name=""/>
        <dsp:cNvSpPr/>
      </dsp:nvSpPr>
      <dsp:spPr>
        <a:xfrm>
          <a:off x="-93618" y="7798"/>
          <a:ext cx="6427656" cy="5029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8616C-C6E1-4B34-A02C-CFD3A35AD698}">
      <dsp:nvSpPr>
        <dsp:cNvPr id="0" name=""/>
        <dsp:cNvSpPr/>
      </dsp:nvSpPr>
      <dsp:spPr>
        <a:xfrm>
          <a:off x="58533" y="120969"/>
          <a:ext cx="276639" cy="2766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C4CD5-57D1-45DB-B7B5-D456211B80C3}">
      <dsp:nvSpPr>
        <dsp:cNvPr id="0" name=""/>
        <dsp:cNvSpPr/>
      </dsp:nvSpPr>
      <dsp:spPr>
        <a:xfrm>
          <a:off x="487324" y="7798"/>
          <a:ext cx="5845577" cy="50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32" tIns="53232" rIns="53232" bIns="5323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Homepage</a:t>
          </a:r>
        </a:p>
      </dsp:txBody>
      <dsp:txXfrm>
        <a:off x="487324" y="7798"/>
        <a:ext cx="5845577" cy="502981"/>
      </dsp:txXfrm>
    </dsp:sp>
    <dsp:sp modelId="{24442D37-22B1-4358-A2E8-B3BB88FA4B34}">
      <dsp:nvSpPr>
        <dsp:cNvPr id="0" name=""/>
        <dsp:cNvSpPr/>
      </dsp:nvSpPr>
      <dsp:spPr>
        <a:xfrm>
          <a:off x="-93618" y="636524"/>
          <a:ext cx="6427656" cy="5029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5AC8B1-3B7E-4701-A3E2-0B3D85F6E41E}">
      <dsp:nvSpPr>
        <dsp:cNvPr id="0" name=""/>
        <dsp:cNvSpPr/>
      </dsp:nvSpPr>
      <dsp:spPr>
        <a:xfrm>
          <a:off x="58533" y="749695"/>
          <a:ext cx="276639" cy="2766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D89B0-5914-4C20-93FF-FED656A77F7B}">
      <dsp:nvSpPr>
        <dsp:cNvPr id="0" name=""/>
        <dsp:cNvSpPr/>
      </dsp:nvSpPr>
      <dsp:spPr>
        <a:xfrm>
          <a:off x="487324" y="636524"/>
          <a:ext cx="5845577" cy="50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32" tIns="53232" rIns="53232" bIns="53232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Appointment Booking</a:t>
          </a:r>
          <a:r>
            <a:rPr lang="en-US" sz="1600" kern="1200">
              <a:latin typeface="Calibri Light" panose="020F0302020204030204"/>
            </a:rPr>
            <a:t> And Management</a:t>
          </a:r>
          <a:endParaRPr lang="en-US" sz="1600" kern="1200"/>
        </a:p>
      </dsp:txBody>
      <dsp:txXfrm>
        <a:off x="487324" y="636524"/>
        <a:ext cx="5845577" cy="502981"/>
      </dsp:txXfrm>
    </dsp:sp>
    <dsp:sp modelId="{9B7FD958-D126-480C-9321-01C56AEC2363}">
      <dsp:nvSpPr>
        <dsp:cNvPr id="0" name=""/>
        <dsp:cNvSpPr/>
      </dsp:nvSpPr>
      <dsp:spPr>
        <a:xfrm>
          <a:off x="-93618" y="1265250"/>
          <a:ext cx="6427656" cy="5029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F6E44-6B96-4BA6-8E89-B9C1867F7524}">
      <dsp:nvSpPr>
        <dsp:cNvPr id="0" name=""/>
        <dsp:cNvSpPr/>
      </dsp:nvSpPr>
      <dsp:spPr>
        <a:xfrm>
          <a:off x="58533" y="1378421"/>
          <a:ext cx="276639" cy="2766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C9D43-1BBE-4E1F-AAC3-6A0D58C6B9B8}">
      <dsp:nvSpPr>
        <dsp:cNvPr id="0" name=""/>
        <dsp:cNvSpPr/>
      </dsp:nvSpPr>
      <dsp:spPr>
        <a:xfrm>
          <a:off x="298950" y="1280199"/>
          <a:ext cx="6222325" cy="50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32" tIns="53232" rIns="53232" bIns="53232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 </a:t>
          </a:r>
          <a:r>
            <a:rPr lang="en-US" sz="1600" kern="1200"/>
            <a:t>Medication Reminder</a:t>
          </a:r>
        </a:p>
      </dsp:txBody>
      <dsp:txXfrm>
        <a:off x="298950" y="1280199"/>
        <a:ext cx="6222325" cy="502981"/>
      </dsp:txXfrm>
    </dsp:sp>
    <dsp:sp modelId="{B3955D41-0248-4B62-8215-02917E53633B}">
      <dsp:nvSpPr>
        <dsp:cNvPr id="0" name=""/>
        <dsp:cNvSpPr/>
      </dsp:nvSpPr>
      <dsp:spPr>
        <a:xfrm>
          <a:off x="-93618" y="2985013"/>
          <a:ext cx="6427656" cy="5029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DA4E3-5EFC-4831-8E97-0AE3F1635DF9}">
      <dsp:nvSpPr>
        <dsp:cNvPr id="0" name=""/>
        <dsp:cNvSpPr/>
      </dsp:nvSpPr>
      <dsp:spPr>
        <a:xfrm>
          <a:off x="58533" y="2007148"/>
          <a:ext cx="276639" cy="2766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C2F47-A902-4674-88CF-631B6C984EA4}">
      <dsp:nvSpPr>
        <dsp:cNvPr id="0" name=""/>
        <dsp:cNvSpPr/>
      </dsp:nvSpPr>
      <dsp:spPr>
        <a:xfrm>
          <a:off x="487324" y="1893977"/>
          <a:ext cx="5845577" cy="502981"/>
        </a:xfrm>
        <a:prstGeom prst="rect">
          <a:avLst/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32" tIns="53232" rIns="53232" bIns="53232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Lab Test Booking</a:t>
          </a:r>
          <a:r>
            <a:rPr lang="en-US" sz="1600" kern="1200">
              <a:latin typeface="Calibri Light" panose="020F0302020204030204"/>
            </a:rPr>
            <a:t> </a:t>
          </a:r>
          <a:endParaRPr lang="en-US" sz="1600" kern="1200"/>
        </a:p>
      </dsp:txBody>
      <dsp:txXfrm>
        <a:off x="487324" y="1893977"/>
        <a:ext cx="5845577" cy="502981"/>
      </dsp:txXfrm>
    </dsp:sp>
    <dsp:sp modelId="{7784E1AE-8315-46F5-AC99-1940EF74E955}">
      <dsp:nvSpPr>
        <dsp:cNvPr id="0" name=""/>
        <dsp:cNvSpPr/>
      </dsp:nvSpPr>
      <dsp:spPr>
        <a:xfrm>
          <a:off x="-93618" y="2522703"/>
          <a:ext cx="6427656" cy="502981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272659-B1B6-4D2A-8A82-27DF48F32FE8}">
      <dsp:nvSpPr>
        <dsp:cNvPr id="0" name=""/>
        <dsp:cNvSpPr/>
      </dsp:nvSpPr>
      <dsp:spPr>
        <a:xfrm>
          <a:off x="58533" y="2635874"/>
          <a:ext cx="276639" cy="27663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067C1-F019-4C55-80D0-3FED3431BA88}">
      <dsp:nvSpPr>
        <dsp:cNvPr id="0" name=""/>
        <dsp:cNvSpPr/>
      </dsp:nvSpPr>
      <dsp:spPr>
        <a:xfrm>
          <a:off x="487324" y="2522703"/>
          <a:ext cx="5845577" cy="50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32" tIns="53232" rIns="53232" bIns="5323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Meditation Session</a:t>
          </a:r>
        </a:p>
      </dsp:txBody>
      <dsp:txXfrm>
        <a:off x="487324" y="2522703"/>
        <a:ext cx="5845577" cy="502981"/>
      </dsp:txXfrm>
    </dsp:sp>
    <dsp:sp modelId="{8CDEE3CB-7660-4D61-9608-C8E9BC13C976}">
      <dsp:nvSpPr>
        <dsp:cNvPr id="0" name=""/>
        <dsp:cNvSpPr/>
      </dsp:nvSpPr>
      <dsp:spPr>
        <a:xfrm>
          <a:off x="-93618" y="3151429"/>
          <a:ext cx="6427656" cy="5029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B8103-95D6-4823-B851-2FF1CDE3EBAF}">
      <dsp:nvSpPr>
        <dsp:cNvPr id="0" name=""/>
        <dsp:cNvSpPr/>
      </dsp:nvSpPr>
      <dsp:spPr>
        <a:xfrm>
          <a:off x="58533" y="3264600"/>
          <a:ext cx="276639" cy="27663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E61CF-4216-4E45-931C-F46D2DDF044C}">
      <dsp:nvSpPr>
        <dsp:cNvPr id="0" name=""/>
        <dsp:cNvSpPr/>
      </dsp:nvSpPr>
      <dsp:spPr>
        <a:xfrm>
          <a:off x="487324" y="3151429"/>
          <a:ext cx="5845577" cy="50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32" tIns="53232" rIns="53232" bIns="5323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Search doctor</a:t>
          </a:r>
        </a:p>
      </dsp:txBody>
      <dsp:txXfrm>
        <a:off x="487324" y="3151429"/>
        <a:ext cx="5845577" cy="502981"/>
      </dsp:txXfrm>
    </dsp:sp>
    <dsp:sp modelId="{9536005F-FA21-47E2-A0E7-3882F79BCFB3}">
      <dsp:nvSpPr>
        <dsp:cNvPr id="0" name=""/>
        <dsp:cNvSpPr/>
      </dsp:nvSpPr>
      <dsp:spPr>
        <a:xfrm>
          <a:off x="-93618" y="3780156"/>
          <a:ext cx="6427656" cy="5029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0BC26-85C3-48F1-9E35-94138DA1B811}">
      <dsp:nvSpPr>
        <dsp:cNvPr id="0" name=""/>
        <dsp:cNvSpPr/>
      </dsp:nvSpPr>
      <dsp:spPr>
        <a:xfrm>
          <a:off x="58533" y="3893327"/>
          <a:ext cx="276639" cy="27663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648205-1D3C-4A3A-A887-86CB7A8CF8EC}">
      <dsp:nvSpPr>
        <dsp:cNvPr id="0" name=""/>
        <dsp:cNvSpPr/>
      </dsp:nvSpPr>
      <dsp:spPr>
        <a:xfrm>
          <a:off x="487324" y="3780156"/>
          <a:ext cx="5845577" cy="50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32" tIns="53232" rIns="53232" bIns="5323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Health Resources</a:t>
          </a:r>
        </a:p>
      </dsp:txBody>
      <dsp:txXfrm>
        <a:off x="487324" y="3780156"/>
        <a:ext cx="5845577" cy="502981"/>
      </dsp:txXfrm>
    </dsp:sp>
    <dsp:sp modelId="{48FECD81-CD0D-9C4C-AEB5-2D1056D047CF}">
      <dsp:nvSpPr>
        <dsp:cNvPr id="0" name=""/>
        <dsp:cNvSpPr/>
      </dsp:nvSpPr>
      <dsp:spPr>
        <a:xfrm>
          <a:off x="-93618" y="4408882"/>
          <a:ext cx="6427656" cy="5029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CEE734-E2DE-CB4F-A20A-5A694FB8DB7B}">
      <dsp:nvSpPr>
        <dsp:cNvPr id="0" name=""/>
        <dsp:cNvSpPr/>
      </dsp:nvSpPr>
      <dsp:spPr>
        <a:xfrm>
          <a:off x="58533" y="4522053"/>
          <a:ext cx="276639" cy="276639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98B70-F553-3243-92D6-61F3F414B4A7}">
      <dsp:nvSpPr>
        <dsp:cNvPr id="0" name=""/>
        <dsp:cNvSpPr/>
      </dsp:nvSpPr>
      <dsp:spPr>
        <a:xfrm>
          <a:off x="487324" y="4408882"/>
          <a:ext cx="5845577" cy="502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32" tIns="53232" rIns="53232" bIns="5323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Symptoms Tracker</a:t>
          </a:r>
        </a:p>
      </dsp:txBody>
      <dsp:txXfrm>
        <a:off x="487324" y="4408882"/>
        <a:ext cx="5845577" cy="5029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C786F-1532-48E3-867E-92908459C513}">
      <dsp:nvSpPr>
        <dsp:cNvPr id="0" name=""/>
        <dsp:cNvSpPr/>
      </dsp:nvSpPr>
      <dsp:spPr>
        <a:xfrm>
          <a:off x="8092" y="1005868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97E81-2D5C-4EFF-87C7-1F1AE2F386EC}">
      <dsp:nvSpPr>
        <dsp:cNvPr id="0" name=""/>
        <dsp:cNvSpPr/>
      </dsp:nvSpPr>
      <dsp:spPr>
        <a:xfrm>
          <a:off x="8092" y="1918847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1. </a:t>
          </a:r>
          <a:r>
            <a:rPr lang="en-US" sz="1900" u="none" kern="1200">
              <a:latin typeface="Calibri Light" panose="020F0302020204030204"/>
            </a:rPr>
            <a:t>Symptoms Tracker</a:t>
          </a:r>
          <a:endParaRPr lang="en-US" sz="1900" u="sng" kern="1200"/>
        </a:p>
      </dsp:txBody>
      <dsp:txXfrm>
        <a:off x="8092" y="1918847"/>
        <a:ext cx="2320312" cy="348046"/>
      </dsp:txXfrm>
    </dsp:sp>
    <dsp:sp modelId="{8704B93E-623D-4093-89B9-890E30891512}">
      <dsp:nvSpPr>
        <dsp:cNvPr id="0" name=""/>
        <dsp:cNvSpPr/>
      </dsp:nvSpPr>
      <dsp:spPr>
        <a:xfrm>
          <a:off x="8092" y="2313809"/>
          <a:ext cx="2320312" cy="1037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/>
              <a:ea typeface="Calibri"/>
              <a:cs typeface="Calibri"/>
            </a:rPr>
            <a:t>Implementation of Symptom tracker  functionality </a:t>
          </a:r>
        </a:p>
      </dsp:txBody>
      <dsp:txXfrm>
        <a:off x="8092" y="2313809"/>
        <a:ext cx="2320312" cy="1037845"/>
      </dsp:txXfrm>
    </dsp:sp>
    <dsp:sp modelId="{4C75ADD7-7B73-486A-B111-C55F2F936721}">
      <dsp:nvSpPr>
        <dsp:cNvPr id="0" name=""/>
        <dsp:cNvSpPr/>
      </dsp:nvSpPr>
      <dsp:spPr>
        <a:xfrm>
          <a:off x="2734460" y="1005868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E993AE-6153-420C-B8E8-B7CFE125BBE3}">
      <dsp:nvSpPr>
        <dsp:cNvPr id="0" name=""/>
        <dsp:cNvSpPr/>
      </dsp:nvSpPr>
      <dsp:spPr>
        <a:xfrm>
          <a:off x="2734460" y="1918847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2. </a:t>
          </a:r>
          <a:r>
            <a:rPr lang="en-US" sz="1900" kern="1200">
              <a:latin typeface="Calibri Light" panose="020F0302020204030204"/>
            </a:rPr>
            <a:t>Medication Reminder</a:t>
          </a:r>
          <a:endParaRPr lang="en-US" sz="1900" kern="1200"/>
        </a:p>
      </dsp:txBody>
      <dsp:txXfrm>
        <a:off x="2734460" y="1918847"/>
        <a:ext cx="2320312" cy="348046"/>
      </dsp:txXfrm>
    </dsp:sp>
    <dsp:sp modelId="{62261AE2-F20E-4691-B816-4DFD014C431B}">
      <dsp:nvSpPr>
        <dsp:cNvPr id="0" name=""/>
        <dsp:cNvSpPr/>
      </dsp:nvSpPr>
      <dsp:spPr>
        <a:xfrm>
          <a:off x="2734460" y="2313809"/>
          <a:ext cx="2320312" cy="1037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Developed and deployed Medication Reminder feature </a:t>
          </a:r>
        </a:p>
      </dsp:txBody>
      <dsp:txXfrm>
        <a:off x="2734460" y="2313809"/>
        <a:ext cx="2320312" cy="1037845"/>
      </dsp:txXfrm>
    </dsp:sp>
    <dsp:sp modelId="{3DA0F776-B4FC-48A5-8F37-73A8B5FFDFDE}">
      <dsp:nvSpPr>
        <dsp:cNvPr id="0" name=""/>
        <dsp:cNvSpPr/>
      </dsp:nvSpPr>
      <dsp:spPr>
        <a:xfrm>
          <a:off x="5460827" y="1005868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AD4AB9-21D2-43E3-BA83-7C5321601491}">
      <dsp:nvSpPr>
        <dsp:cNvPr id="0" name=""/>
        <dsp:cNvSpPr/>
      </dsp:nvSpPr>
      <dsp:spPr>
        <a:xfrm>
          <a:off x="5460827" y="1918847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3. </a:t>
          </a:r>
          <a:r>
            <a:rPr lang="en-US" sz="1900" u="none" kern="1200">
              <a:latin typeface="Calibri Light" panose="020F0302020204030204"/>
            </a:rPr>
            <a:t>Search Doctor</a:t>
          </a:r>
          <a:endParaRPr lang="en-US" sz="1900" u="sng" kern="1200"/>
        </a:p>
      </dsp:txBody>
      <dsp:txXfrm>
        <a:off x="5460827" y="1918847"/>
        <a:ext cx="2320312" cy="348046"/>
      </dsp:txXfrm>
    </dsp:sp>
    <dsp:sp modelId="{E0080CA0-3334-4BAA-BECE-978D8B03637C}">
      <dsp:nvSpPr>
        <dsp:cNvPr id="0" name=""/>
        <dsp:cNvSpPr/>
      </dsp:nvSpPr>
      <dsp:spPr>
        <a:xfrm>
          <a:off x="5460827" y="2313809"/>
          <a:ext cx="2320312" cy="1037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Designed and implemented Search doctor based on location and speciality </a:t>
          </a:r>
        </a:p>
      </dsp:txBody>
      <dsp:txXfrm>
        <a:off x="5460827" y="2313809"/>
        <a:ext cx="2320312" cy="1037845"/>
      </dsp:txXfrm>
    </dsp:sp>
    <dsp:sp modelId="{FCE90ED5-FC78-477D-BC28-7FE4E8F0FB4F}">
      <dsp:nvSpPr>
        <dsp:cNvPr id="0" name=""/>
        <dsp:cNvSpPr/>
      </dsp:nvSpPr>
      <dsp:spPr>
        <a:xfrm>
          <a:off x="8187194" y="1005868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F1FBD-13AC-482B-94CA-1B1B35C01907}">
      <dsp:nvSpPr>
        <dsp:cNvPr id="0" name=""/>
        <dsp:cNvSpPr/>
      </dsp:nvSpPr>
      <dsp:spPr>
        <a:xfrm>
          <a:off x="8187194" y="1918847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4.</a:t>
          </a:r>
          <a:r>
            <a:rPr lang="en-US" sz="1900" u="none" kern="1200"/>
            <a:t> </a:t>
          </a:r>
          <a:r>
            <a:rPr lang="en-US" sz="1900" u="none" kern="1200">
              <a:latin typeface="Calibri Light" panose="020F0302020204030204"/>
            </a:rPr>
            <a:t>Lab Test Booking </a:t>
          </a:r>
          <a:endParaRPr lang="en-US" sz="1900" u="none" kern="1200"/>
        </a:p>
      </dsp:txBody>
      <dsp:txXfrm>
        <a:off x="8187194" y="1918847"/>
        <a:ext cx="2320312" cy="348046"/>
      </dsp:txXfrm>
    </dsp:sp>
    <dsp:sp modelId="{C99642BB-CA93-4623-A2EA-54917EAB3180}">
      <dsp:nvSpPr>
        <dsp:cNvPr id="0" name=""/>
        <dsp:cNvSpPr/>
      </dsp:nvSpPr>
      <dsp:spPr>
        <a:xfrm>
          <a:off x="8187194" y="2313809"/>
          <a:ext cx="2320312" cy="1037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Created a user-friendly lab test booking functionality 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latin typeface="Calibri Light" panose="020F0302020204030204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latin typeface="Calibri Light" panose="020F0302020204030204"/>
          </a:endParaRPr>
        </a:p>
      </dsp:txBody>
      <dsp:txXfrm>
        <a:off x="8187194" y="2313809"/>
        <a:ext cx="2320312" cy="10378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C9A8F-EF53-4FED-BD31-A10CC0EB8276}">
      <dsp:nvSpPr>
        <dsp:cNvPr id="0" name=""/>
        <dsp:cNvSpPr/>
      </dsp:nvSpPr>
      <dsp:spPr>
        <a:xfrm>
          <a:off x="33173" y="112455"/>
          <a:ext cx="1243444" cy="12434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01A191-0248-4411-A7FE-E1F2CEDEF432}">
      <dsp:nvSpPr>
        <dsp:cNvPr id="0" name=""/>
        <dsp:cNvSpPr/>
      </dsp:nvSpPr>
      <dsp:spPr>
        <a:xfrm>
          <a:off x="294297" y="373579"/>
          <a:ext cx="721197" cy="721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838B9-5987-49A6-BE19-B9DC4B6E66D6}">
      <dsp:nvSpPr>
        <dsp:cNvPr id="0" name=""/>
        <dsp:cNvSpPr/>
      </dsp:nvSpPr>
      <dsp:spPr>
        <a:xfrm>
          <a:off x="1543070" y="112455"/>
          <a:ext cx="2930976" cy="12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Good Collaboration and pairing work done</a:t>
          </a:r>
          <a:r>
            <a:rPr lang="en-US" sz="1900" kern="1200">
              <a:latin typeface="Calibri Light" panose="020F0302020204030204"/>
            </a:rPr>
            <a:t> </a:t>
          </a:r>
          <a:endParaRPr lang="en-US" sz="1900" kern="1200"/>
        </a:p>
      </dsp:txBody>
      <dsp:txXfrm>
        <a:off x="1543070" y="112455"/>
        <a:ext cx="2930976" cy="1243444"/>
      </dsp:txXfrm>
    </dsp:sp>
    <dsp:sp modelId="{377AFFF5-8CD7-4748-BCFF-259353BC7DD6}">
      <dsp:nvSpPr>
        <dsp:cNvPr id="0" name=""/>
        <dsp:cNvSpPr/>
      </dsp:nvSpPr>
      <dsp:spPr>
        <a:xfrm>
          <a:off x="4984747" y="112455"/>
          <a:ext cx="1243444" cy="12434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1B8A5E-8FDB-4AFF-9808-363F7AAC1DBE}">
      <dsp:nvSpPr>
        <dsp:cNvPr id="0" name=""/>
        <dsp:cNvSpPr/>
      </dsp:nvSpPr>
      <dsp:spPr>
        <a:xfrm>
          <a:off x="5245870" y="373579"/>
          <a:ext cx="721197" cy="721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D5F1C7-48CA-411F-A47D-E7AC6E811551}">
      <dsp:nvSpPr>
        <dsp:cNvPr id="0" name=""/>
        <dsp:cNvSpPr/>
      </dsp:nvSpPr>
      <dsp:spPr>
        <a:xfrm>
          <a:off x="6494644" y="112455"/>
          <a:ext cx="2930976" cy="12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Communication among team members was excellent. We were all on the same page throughout the sprint.</a:t>
          </a:r>
        </a:p>
      </dsp:txBody>
      <dsp:txXfrm>
        <a:off x="6494644" y="112455"/>
        <a:ext cx="2930976" cy="1243444"/>
      </dsp:txXfrm>
    </dsp:sp>
    <dsp:sp modelId="{05BEE183-4DB7-4616-BCB3-12AE2D6B4F04}">
      <dsp:nvSpPr>
        <dsp:cNvPr id="0" name=""/>
        <dsp:cNvSpPr/>
      </dsp:nvSpPr>
      <dsp:spPr>
        <a:xfrm>
          <a:off x="33173" y="1911329"/>
          <a:ext cx="1243444" cy="12434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B3C1B-10ED-4B36-B179-374EF675C397}">
      <dsp:nvSpPr>
        <dsp:cNvPr id="0" name=""/>
        <dsp:cNvSpPr/>
      </dsp:nvSpPr>
      <dsp:spPr>
        <a:xfrm>
          <a:off x="294297" y="2172452"/>
          <a:ext cx="721197" cy="7211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239DD-FFF4-4718-AB9E-A4319641629F}">
      <dsp:nvSpPr>
        <dsp:cNvPr id="0" name=""/>
        <dsp:cNvSpPr/>
      </dsp:nvSpPr>
      <dsp:spPr>
        <a:xfrm>
          <a:off x="1543070" y="1911329"/>
          <a:ext cx="2930976" cy="12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Deliverables on time.</a:t>
          </a:r>
        </a:p>
      </dsp:txBody>
      <dsp:txXfrm>
        <a:off x="1543070" y="1911329"/>
        <a:ext cx="2930976" cy="1243444"/>
      </dsp:txXfrm>
    </dsp:sp>
    <dsp:sp modelId="{A5AF328B-7E0C-470F-883B-3CC95583F9B2}">
      <dsp:nvSpPr>
        <dsp:cNvPr id="0" name=""/>
        <dsp:cNvSpPr/>
      </dsp:nvSpPr>
      <dsp:spPr>
        <a:xfrm>
          <a:off x="4984747" y="1911329"/>
          <a:ext cx="1243444" cy="12434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6F2063-2A3F-4DE9-AA25-AA89F896AE8B}">
      <dsp:nvSpPr>
        <dsp:cNvPr id="0" name=""/>
        <dsp:cNvSpPr/>
      </dsp:nvSpPr>
      <dsp:spPr>
        <a:xfrm>
          <a:off x="5245870" y="2172452"/>
          <a:ext cx="721197" cy="7211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A4155-E43F-4053-9787-51A59B47EC6E}">
      <dsp:nvSpPr>
        <dsp:cNvPr id="0" name=""/>
        <dsp:cNvSpPr/>
      </dsp:nvSpPr>
      <dsp:spPr>
        <a:xfrm>
          <a:off x="6494644" y="1911329"/>
          <a:ext cx="2930976" cy="12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Incorporated professors feedback</a:t>
          </a:r>
        </a:p>
      </dsp:txBody>
      <dsp:txXfrm>
        <a:off x="6494644" y="1911329"/>
        <a:ext cx="2930976" cy="12434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DCDD3F-EDBF-42D9-A440-36B51510FF8B}">
      <dsp:nvSpPr>
        <dsp:cNvPr id="0" name=""/>
        <dsp:cNvSpPr/>
      </dsp:nvSpPr>
      <dsp:spPr>
        <a:xfrm>
          <a:off x="33173" y="112455"/>
          <a:ext cx="1243444" cy="12434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B8BC6-70DC-4DF8-8289-B0D03EB8D189}">
      <dsp:nvSpPr>
        <dsp:cNvPr id="0" name=""/>
        <dsp:cNvSpPr/>
      </dsp:nvSpPr>
      <dsp:spPr>
        <a:xfrm>
          <a:off x="294297" y="373579"/>
          <a:ext cx="721197" cy="721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62D4AE-95C5-4DE3-A046-7A58AC7A7DC1}">
      <dsp:nvSpPr>
        <dsp:cNvPr id="0" name=""/>
        <dsp:cNvSpPr/>
      </dsp:nvSpPr>
      <dsp:spPr>
        <a:xfrm>
          <a:off x="1543070" y="112455"/>
          <a:ext cx="2930976" cy="12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Our</a:t>
          </a:r>
          <a:r>
            <a:rPr lang="en-US" sz="1600" kern="1200"/>
            <a:t> meetings could have been more focused</a:t>
          </a:r>
        </a:p>
      </dsp:txBody>
      <dsp:txXfrm>
        <a:off x="1543070" y="112455"/>
        <a:ext cx="2930976" cy="1243444"/>
      </dsp:txXfrm>
    </dsp:sp>
    <dsp:sp modelId="{32101F5A-4431-41C9-B4B6-CD8733976FDE}">
      <dsp:nvSpPr>
        <dsp:cNvPr id="0" name=""/>
        <dsp:cNvSpPr/>
      </dsp:nvSpPr>
      <dsp:spPr>
        <a:xfrm>
          <a:off x="4984747" y="112455"/>
          <a:ext cx="1243444" cy="12434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FD358-DEAD-4E7E-91B7-1BA9516F42CC}">
      <dsp:nvSpPr>
        <dsp:cNvPr id="0" name=""/>
        <dsp:cNvSpPr/>
      </dsp:nvSpPr>
      <dsp:spPr>
        <a:xfrm>
          <a:off x="5245870" y="373579"/>
          <a:ext cx="721197" cy="721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4B0C9-68C3-4808-8D24-41CD9A9A3C03}">
      <dsp:nvSpPr>
        <dsp:cNvPr id="0" name=""/>
        <dsp:cNvSpPr/>
      </dsp:nvSpPr>
      <dsp:spPr>
        <a:xfrm>
          <a:off x="6494644" y="112455"/>
          <a:ext cx="2930976" cy="12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000000"/>
              </a:solidFill>
            </a:rPr>
            <a:t>Coding standards implementation</a:t>
          </a:r>
          <a:endParaRPr lang="en-US" sz="1600" kern="1200"/>
        </a:p>
      </dsp:txBody>
      <dsp:txXfrm>
        <a:off x="6494644" y="112455"/>
        <a:ext cx="2930976" cy="1243444"/>
      </dsp:txXfrm>
    </dsp:sp>
    <dsp:sp modelId="{423743B1-36DF-444E-9264-79D5CEE8858B}">
      <dsp:nvSpPr>
        <dsp:cNvPr id="0" name=""/>
        <dsp:cNvSpPr/>
      </dsp:nvSpPr>
      <dsp:spPr>
        <a:xfrm>
          <a:off x="33173" y="1911329"/>
          <a:ext cx="1243444" cy="12434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FE546-E953-420E-8296-C5009186238F}">
      <dsp:nvSpPr>
        <dsp:cNvPr id="0" name=""/>
        <dsp:cNvSpPr/>
      </dsp:nvSpPr>
      <dsp:spPr>
        <a:xfrm>
          <a:off x="294297" y="2172452"/>
          <a:ext cx="721197" cy="7211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B75A1-9684-4C15-9226-D5621E543043}">
      <dsp:nvSpPr>
        <dsp:cNvPr id="0" name=""/>
        <dsp:cNvSpPr/>
      </dsp:nvSpPr>
      <dsp:spPr>
        <a:xfrm>
          <a:off x="1543070" y="1911329"/>
          <a:ext cx="2930976" cy="12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some misunderstandings about task priorities, which led to confusion and delays.</a:t>
          </a:r>
        </a:p>
      </dsp:txBody>
      <dsp:txXfrm>
        <a:off x="1543070" y="1911329"/>
        <a:ext cx="2930976" cy="1243444"/>
      </dsp:txXfrm>
    </dsp:sp>
    <dsp:sp modelId="{1829DC01-E1A8-4928-9C29-4A80A5DA363B}">
      <dsp:nvSpPr>
        <dsp:cNvPr id="0" name=""/>
        <dsp:cNvSpPr/>
      </dsp:nvSpPr>
      <dsp:spPr>
        <a:xfrm>
          <a:off x="4984747" y="1911329"/>
          <a:ext cx="1243444" cy="12434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F317F6-9BB7-44C7-9CE1-563FDD1C4228}">
      <dsp:nvSpPr>
        <dsp:cNvPr id="0" name=""/>
        <dsp:cNvSpPr/>
      </dsp:nvSpPr>
      <dsp:spPr>
        <a:xfrm>
          <a:off x="5245870" y="2172452"/>
          <a:ext cx="721197" cy="7211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FC6BF-3A0C-4F57-9148-D72BC658FDB5}">
      <dsp:nvSpPr>
        <dsp:cNvPr id="0" name=""/>
        <dsp:cNvSpPr/>
      </dsp:nvSpPr>
      <dsp:spPr>
        <a:xfrm>
          <a:off x="6494644" y="1911329"/>
          <a:ext cx="2930976" cy="124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Updates on how much the work is done clearly </a:t>
          </a:r>
        </a:p>
      </dsp:txBody>
      <dsp:txXfrm>
        <a:off x="6494644" y="1911329"/>
        <a:ext cx="2930976" cy="12434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DFF67-7210-4798-87B5-10B2C7BDB237}">
      <dsp:nvSpPr>
        <dsp:cNvPr id="0" name=""/>
        <dsp:cNvSpPr/>
      </dsp:nvSpPr>
      <dsp:spPr>
        <a:xfrm>
          <a:off x="566896" y="148615"/>
          <a:ext cx="1715625" cy="17156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1DE70-E559-4057-BF04-899CD5612394}">
      <dsp:nvSpPr>
        <dsp:cNvPr id="0" name=""/>
        <dsp:cNvSpPr/>
      </dsp:nvSpPr>
      <dsp:spPr>
        <a:xfrm>
          <a:off x="932521" y="514240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77150-25D5-4953-B901-8F8716BB4C15}">
      <dsp:nvSpPr>
        <dsp:cNvPr id="0" name=""/>
        <dsp:cNvSpPr/>
      </dsp:nvSpPr>
      <dsp:spPr>
        <a:xfrm>
          <a:off x="18459" y="2398615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Exploring time management techniques and tools could assist team members in prioritizing tasks and managing their workload more effectively</a:t>
          </a:r>
        </a:p>
      </dsp:txBody>
      <dsp:txXfrm>
        <a:off x="18459" y="2398615"/>
        <a:ext cx="2812500" cy="720000"/>
      </dsp:txXfrm>
    </dsp:sp>
    <dsp:sp modelId="{AD138D38-BCAB-4154-841E-A8DF71EC3946}">
      <dsp:nvSpPr>
        <dsp:cNvPr id="0" name=""/>
        <dsp:cNvSpPr/>
      </dsp:nvSpPr>
      <dsp:spPr>
        <a:xfrm>
          <a:off x="3871584" y="148615"/>
          <a:ext cx="1715625" cy="17156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923E06-45BA-4FE5-9C58-7FC871FE9EC9}">
      <dsp:nvSpPr>
        <dsp:cNvPr id="0" name=""/>
        <dsp:cNvSpPr/>
      </dsp:nvSpPr>
      <dsp:spPr>
        <a:xfrm>
          <a:off x="4237209" y="514240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D76E14-1B39-4590-B21E-0442476F3696}">
      <dsp:nvSpPr>
        <dsp:cNvPr id="0" name=""/>
        <dsp:cNvSpPr/>
      </dsp:nvSpPr>
      <dsp:spPr>
        <a:xfrm>
          <a:off x="3323147" y="2398615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Reviewing and resolving any issues found later </a:t>
          </a:r>
        </a:p>
      </dsp:txBody>
      <dsp:txXfrm>
        <a:off x="3323147" y="2398615"/>
        <a:ext cx="2812500" cy="720000"/>
      </dsp:txXfrm>
    </dsp:sp>
    <dsp:sp modelId="{CDA00127-D819-46FC-AECB-0384EBCEC129}">
      <dsp:nvSpPr>
        <dsp:cNvPr id="0" name=""/>
        <dsp:cNvSpPr/>
      </dsp:nvSpPr>
      <dsp:spPr>
        <a:xfrm>
          <a:off x="7176272" y="148615"/>
          <a:ext cx="1715625" cy="17156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D3FE7-9ACA-41DA-B1CF-D5795F15D810}">
      <dsp:nvSpPr>
        <dsp:cNvPr id="0" name=""/>
        <dsp:cNvSpPr/>
      </dsp:nvSpPr>
      <dsp:spPr>
        <a:xfrm>
          <a:off x="7541897" y="514240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A3A373-96F3-4877-B413-76AA2E677B8C}">
      <dsp:nvSpPr>
        <dsp:cNvPr id="0" name=""/>
        <dsp:cNvSpPr/>
      </dsp:nvSpPr>
      <dsp:spPr>
        <a:xfrm>
          <a:off x="6627834" y="2398615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Update Documentations as and when required later</a:t>
          </a:r>
        </a:p>
      </dsp:txBody>
      <dsp:txXfrm>
        <a:off x="6627834" y="2398615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18:39:19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1049 7968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18:39:19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1250 9747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18:39:23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2912 14914 16383 0 0,'1'0'0'0'0,"0"0"0"0"0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18:39:31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26656 5803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18:39:31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905 10414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18:39:31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648 8836 16383 0 0,'1'1'0'0'0,"0"0"0"0"0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18:39:31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670 13017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18:39:31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18962 9392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6T18:39:31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1167 13813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34B92-8520-414D-8CF1-BC8C7C543BB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E2E83-B353-7944-B712-EE9B8FEB3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2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E2E83-B353-7944-B712-EE9B8FEB39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21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E2E83-B353-7944-B712-EE9B8FEB39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2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E2E83-B353-7944-B712-EE9B8FEB39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80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E2E83-B353-7944-B712-EE9B8FEB39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09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07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B33DD-3DF2-F3C1-53B7-103190461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095CF-1DE9-3FFF-7930-3887A273B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FCC3E-C5E1-D052-DDA5-4262B05B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0B44-3C83-2748-A759-97500384750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9ADF1-4FB2-0EA0-DFBD-08C4AA056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36DA8-E056-C65C-CE97-FA359534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0FDAE-2640-EC48-AE1B-397844C78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30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7398C-590C-DF54-25B9-E2A660A0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EE84D5-8834-8FAB-FA26-AE72E8820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BA752-C979-3D5A-6BB4-93DD784C2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0B44-3C83-2748-A759-97500384750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BB617-3D04-F5A1-BCB3-05917A6CE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18626-A016-2BFF-DF70-68776456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0FDAE-2640-EC48-AE1B-397844C78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1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F4DB4F-D912-2AEA-2974-E01E398D3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5E78F-C134-EEA4-B468-AB3F91EAA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C7892-85B4-26DA-51AE-BBF42D541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0B44-3C83-2748-A759-97500384750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05E73-3B1F-22E8-B841-6E5AA10EA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BC3FA-2672-25D0-E5D6-F4D07405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0FDAE-2640-EC48-AE1B-397844C78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41FB-FDE6-3DD0-33A4-593AD5DF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94F02-5ED5-20D4-D710-DD275CC4B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7CF1E-071D-EC6E-54DE-2B165BEAF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0B44-3C83-2748-A759-97500384750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8D7E7-3A58-68BC-458A-396D03044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1C64F-E082-EF85-DCC3-D45312E7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0FDAE-2640-EC48-AE1B-397844C78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7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5A5D-C3D9-859C-2A7D-AC65E3B1E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E0A33-90CB-8A7E-A99A-8AFB91BA9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CC4F2-3FF5-9095-5B4B-AFB3E1080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0B44-3C83-2748-A759-97500384750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17218-27C2-6363-ECA2-F8720AE19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6C855-C4B9-665C-6C60-330B3F95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0FDAE-2640-EC48-AE1B-397844C78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2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F2740-B6E6-3619-0F75-5AEC8343E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06FBD-3A45-119F-C159-B4A10CD00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7FBEA5-DD72-5831-02D4-0CD393109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95B99-61BB-8698-8459-D54CEEC23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0B44-3C83-2748-A759-97500384750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C10B9-1678-A64A-67E0-0957A192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46B1A-2833-B8DF-93BA-E74160B9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0FDAE-2640-EC48-AE1B-397844C78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662C-B53D-B2D8-7128-DF1564F0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919AB-8E76-95D2-B203-B8EE58226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C90633-4FBB-7115-1A52-BD7B1D128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502453-C07F-1645-3B24-216577045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6CF4ED-F665-FB1E-E041-593B0835AC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40C8D7-7E97-D74A-8B88-1E57E5015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0B44-3C83-2748-A759-97500384750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94D4E2-CF22-EAA1-7765-F0CE093A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F6A3C1-08DE-B9A7-DDDB-6F8B8CEC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0FDAE-2640-EC48-AE1B-397844C78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24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B49F-5E69-9C0C-11E8-84F738B2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03F15D-A130-399B-E2F5-60F9360FB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0B44-3C83-2748-A759-97500384750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7FB96-CB97-152C-8F99-DB9DEE377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B62E1-8942-4232-EB06-615EDC02B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0FDAE-2640-EC48-AE1B-397844C78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84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9DA1D5-2B27-3F1B-6CAC-131F907BE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0B44-3C83-2748-A759-97500384750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3B719-E0E4-E694-87BE-1DBADCACD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6B2F1-B06C-A2EA-E1FB-46019CEA8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0FDAE-2640-EC48-AE1B-397844C78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4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F06F-E6E9-60D1-D653-F0EFB04CE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42EB3-4FBB-254A-8151-9D1C8D7A6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8FC6C6-0B3A-2A2F-8186-71E76F0DC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77920-5353-BBBF-5967-6F1C0A3B6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0B44-3C83-2748-A759-97500384750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53E6F-E03D-57E7-FA11-CD58B5FD5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C9F08-9D66-A2E5-5E4C-87B04450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0FDAE-2640-EC48-AE1B-397844C78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4F53-7E15-050F-10AA-3C7FC7E3E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BDDC32-5BCA-3DAE-BF39-3F0043C9E4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F8457-4AAE-1FF2-7031-5AD970A79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AE7725-19D9-BBB6-2E4B-97C10434C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0B44-3C83-2748-A759-97500384750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98AAE-53CB-C7D9-2290-94755EE92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F7A73-C316-6164-E6CE-1488D612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0FDAE-2640-EC48-AE1B-397844C78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65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7BFB68-3DB3-A1D2-350A-BF448232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6C8DE-0703-D4F6-FC0C-165A62F07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AA434-0553-58E1-23C9-A0C49BE90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70B44-3C83-2748-A759-97500384750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917A1-979A-03D6-91BD-170BC8074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8B534-3AAB-784B-AB85-91E527A1C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0FDAE-2640-EC48-AE1B-397844C78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50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18" Type="http://schemas.openxmlformats.org/officeDocument/2006/relationships/image" Target="../media/image60.png"/><Relationship Id="rId26" Type="http://schemas.openxmlformats.org/officeDocument/2006/relationships/image" Target="../media/image64.png"/><Relationship Id="rId3" Type="http://schemas.openxmlformats.org/officeDocument/2006/relationships/image" Target="../media/image45.svg"/><Relationship Id="rId21" Type="http://schemas.openxmlformats.org/officeDocument/2006/relationships/customXml" Target="../ink/ink4.xml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3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24" Type="http://schemas.openxmlformats.org/officeDocument/2006/relationships/customXml" Target="../ink/ink6.xml"/><Relationship Id="rId5" Type="http://schemas.openxmlformats.org/officeDocument/2006/relationships/image" Target="../media/image47.svg"/><Relationship Id="rId15" Type="http://schemas.openxmlformats.org/officeDocument/2006/relationships/image" Target="../media/image57.svg"/><Relationship Id="rId23" Type="http://schemas.openxmlformats.org/officeDocument/2006/relationships/customXml" Target="../ink/ink5.xml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Relationship Id="rId2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2.png"/><Relationship Id="rId4" Type="http://schemas.openxmlformats.org/officeDocument/2006/relationships/customXml" Target="../ink/ink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re-aishwarya/OneCare/wiki/OneCare-%E2%80%90-Pace-University-Capstone-Project" TargetMode="External"/><Relationship Id="rId2" Type="http://schemas.openxmlformats.org/officeDocument/2006/relationships/hyperlink" Target="https://github.com/more-aishwarya/OneCareCapstone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hyperlink" Target="mailto:sm69485n@pace.edu" TargetMode="External"/><Relationship Id="rId4" Type="http://schemas.openxmlformats.org/officeDocument/2006/relationships/hyperlink" Target="mailto:student%20pace%20email%20i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hyperlink" Target="mailto:pk39545n@pace.edu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person with a stethoscope around her neck&#10;&#10;Description automatically generated">
            <a:extLst>
              <a:ext uri="{FF2B5EF4-FFF2-40B4-BE49-F238E27FC236}">
                <a16:creationId xmlns:a16="http://schemas.microsoft.com/office/drawing/2014/main" id="{2F72174A-F5DF-5857-2BD7-33C2F6E4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566" y="1286934"/>
            <a:ext cx="4254870" cy="41059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D56947-B3F4-D286-2511-FBE7EF11D6CC}"/>
                  </a:ext>
                </a:extLst>
              </p14:cNvPr>
              <p14:cNvContentPartPr/>
              <p14:nvPr/>
            </p14:nvContentPartPr>
            <p14:xfrm>
              <a:off x="-322163" y="3240200"/>
              <a:ext cx="12699" cy="12699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D56947-B3F4-D286-2511-FBE7EF11D6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57113" y="2605250"/>
                <a:ext cx="1269900" cy="1269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A1E607B-035B-B16B-9EC2-7CA82F557CB3}"/>
                  </a:ext>
                </a:extLst>
              </p14:cNvPr>
              <p14:cNvContentPartPr/>
              <p14:nvPr/>
            </p14:nvContentPartPr>
            <p14:xfrm>
              <a:off x="-225288" y="4094500"/>
              <a:ext cx="12699" cy="12699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A1E607B-035B-B16B-9EC2-7CA82F557C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60238" y="3459550"/>
                <a:ext cx="1269900" cy="12699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0982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84D5D8-1AA7-4E3C-4F81-A986991E6B63}"/>
              </a:ext>
            </a:extLst>
          </p:cNvPr>
          <p:cNvSpPr txBox="1"/>
          <p:nvPr/>
        </p:nvSpPr>
        <p:spPr>
          <a:xfrm>
            <a:off x="527730" y="1055687"/>
            <a:ext cx="3302000" cy="27193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u="sng"/>
              <a:t>Participation: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400"/>
              <a:t>Prompt Attendance: Attend meetings on time.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400"/>
              <a:t>Regular Attendance: Notify earlier if unable to attend.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0E7852-498E-A3F7-AFA9-57A2D867B887}"/>
              </a:ext>
            </a:extLst>
          </p:cNvPr>
          <p:cNvSpPr txBox="1"/>
          <p:nvPr/>
        </p:nvSpPr>
        <p:spPr>
          <a:xfrm>
            <a:off x="4004130" y="1055687"/>
            <a:ext cx="7527925" cy="27193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>
            <a:normAutofit/>
          </a:bodyPr>
          <a:lstStyle>
            <a:defPPr>
              <a:defRPr lang="en-US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u="sng"/>
              <a:t>Communication: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200"/>
              <a:t>Zoom Meetings: Weekly, meaningful discussions with cameras on.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200" err="1"/>
              <a:t>Whatsapp</a:t>
            </a:r>
            <a:r>
              <a:rPr lang="en-US" sz="2200"/>
              <a:t> Group: Quick communication &amp; urgent matters.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200"/>
              <a:t>OneDrive: Sharing final deliverables &amp; collaborative editing.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200"/>
              <a:t>Database Management: Efficient organization of project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212E28-EB73-8C48-3079-B21088B39FFA}"/>
              </a:ext>
            </a:extLst>
          </p:cNvPr>
          <p:cNvSpPr txBox="1"/>
          <p:nvPr/>
        </p:nvSpPr>
        <p:spPr>
          <a:xfrm>
            <a:off x="512309" y="3775075"/>
            <a:ext cx="4151313" cy="27828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>
            <a:normAutofit/>
          </a:bodyPr>
          <a:lstStyle>
            <a:defPPr>
              <a:defRPr lang="en-US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u="sng"/>
              <a:t>Work Distribution: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400"/>
              <a:t>Equal Division: Fair allocation of tasks.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400"/>
              <a:t>Deadline Responsibility: Complete tasks on time.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400"/>
              <a:t>Collaboration: Seek help if needed.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9186F-A20A-03AF-7A9C-9123E8F6ED24}"/>
              </a:ext>
            </a:extLst>
          </p:cNvPr>
          <p:cNvSpPr txBox="1"/>
          <p:nvPr/>
        </p:nvSpPr>
        <p:spPr>
          <a:xfrm>
            <a:off x="4853442" y="3775075"/>
            <a:ext cx="6678613" cy="27828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u="sng"/>
              <a:t>Meetings: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200"/>
              <a:t>Virtual Meetings: Every Tuesday &amp; </a:t>
            </a:r>
            <a:r>
              <a:rPr lang="en-US" sz="2200">
                <a:solidFill>
                  <a:schemeClr val="dk1"/>
                </a:solidFill>
              </a:rPr>
              <a:t>Wednesday</a:t>
            </a:r>
            <a:r>
              <a:rPr lang="en-US" sz="2200"/>
              <a:t> via Zoom.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200"/>
              <a:t>Facilitation: Productive discussions &amp; progress tracking.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200"/>
              <a:t>Meeting Minutes: Document for progress monitoring.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endParaRPr lang="en-US" sz="2200" b="0" i="0">
              <a:solidFill>
                <a:srgbClr val="ECECEC"/>
              </a:solidFill>
              <a:effectLst/>
              <a:latin typeface="Söh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60C07E-F797-98B6-F717-4BC206F3DA92}"/>
              </a:ext>
            </a:extLst>
          </p:cNvPr>
          <p:cNvSpPr txBox="1"/>
          <p:nvPr/>
        </p:nvSpPr>
        <p:spPr>
          <a:xfrm>
            <a:off x="2178730" y="300037"/>
            <a:ext cx="724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/>
              <a:t>TEAM WORKING AGREEMENT </a:t>
            </a:r>
          </a:p>
        </p:txBody>
      </p:sp>
    </p:spTree>
    <p:extLst>
      <p:ext uri="{BB962C8B-B14F-4D97-AF65-F5344CB8AC3E}">
        <p14:creationId xmlns:p14="http://schemas.microsoft.com/office/powerpoint/2010/main" val="418446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 descr="Peg dolls with one painted">
            <a:extLst>
              <a:ext uri="{FF2B5EF4-FFF2-40B4-BE49-F238E27FC236}">
                <a16:creationId xmlns:a16="http://schemas.microsoft.com/office/drawing/2014/main" id="{575C75FE-01A5-31C2-578E-01839F67D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" r="4822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B2EDA-29D5-2488-85DE-4B8963FF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/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21199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with a blue and white background&#10;&#10;Description automatically generated">
            <a:extLst>
              <a:ext uri="{FF2B5EF4-FFF2-40B4-BE49-F238E27FC236}">
                <a16:creationId xmlns:a16="http://schemas.microsoft.com/office/drawing/2014/main" id="{8F1FF8CB-B8A5-F320-DD25-433545453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" y="-6474"/>
            <a:ext cx="12194454" cy="686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60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wearing a headscarf&#10;&#10;Description automatically generated">
            <a:extLst>
              <a:ext uri="{FF2B5EF4-FFF2-40B4-BE49-F238E27FC236}">
                <a16:creationId xmlns:a16="http://schemas.microsoft.com/office/drawing/2014/main" id="{B05E1F5B-FED9-6CFF-0434-84DB2B185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" y="19424"/>
            <a:ext cx="12196201" cy="684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36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erson with glasses and a blue and white background&#10;&#10;Description automatically generated">
            <a:extLst>
              <a:ext uri="{FF2B5EF4-FFF2-40B4-BE49-F238E27FC236}">
                <a16:creationId xmlns:a16="http://schemas.microsoft.com/office/drawing/2014/main" id="{E8854207-0125-1D62-2C51-C871201D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" y="11953"/>
            <a:ext cx="12188730" cy="68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4087E04-C99E-4195-8EBA-1BD4C4511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B791AC-7337-46DA-B66B-FDB89A493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33FF6E8-7D52-4189-A347-8A63C30CA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B1C304A-C36A-4CD1-8AB4-EA545D38E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FEFA492-1F90-4DD2-B51D-E6471B05E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1" descr="What's an MVP (Minimum Viable Product) and How Do They Work? | Planetary">
            <a:extLst>
              <a:ext uri="{FF2B5EF4-FFF2-40B4-BE49-F238E27FC236}">
                <a16:creationId xmlns:a16="http://schemas.microsoft.com/office/drawing/2014/main" id="{D80DECA2-EE8B-D4F4-5E88-F1E66FD5E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" r="3106" b="1"/>
          <a:stretch/>
        </p:blipFill>
        <p:spPr>
          <a:xfrm>
            <a:off x="457200" y="457200"/>
            <a:ext cx="11359241" cy="5943599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1214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doors dir="vert"/>
      </p:transition>
    </mc:Choice>
    <mc:Fallback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308B4-FA4F-6445-F73E-AC99F3C4E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581462"/>
            <a:ext cx="2776531" cy="368758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Minimum Viable Product</a:t>
            </a:r>
            <a:br>
              <a:rPr lang="en-US" b="1"/>
            </a:br>
            <a:r>
              <a:rPr lang="en-US" b="1"/>
              <a:t>(MVP)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C9417B-74E2-0210-E88A-F49FE0883B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8451540"/>
              </p:ext>
            </p:extLst>
          </p:nvPr>
        </p:nvGraphicFramePr>
        <p:xfrm>
          <a:off x="4811843" y="1240670"/>
          <a:ext cx="6427657" cy="491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4672659"/>
      </p:ext>
    </p:extLst>
  </p:cSld>
  <p:clrMapOvr>
    <a:masterClrMapping/>
  </p:clrMapOvr>
  <p:transition spd="slow" advClick="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6288-8708-9B1B-CB96-A2E5368F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012"/>
          </a:xfrm>
        </p:spPr>
        <p:txBody>
          <a:bodyPr/>
          <a:lstStyle/>
          <a:p>
            <a:r>
              <a:rPr lang="en-US" b="1" u="sng">
                <a:ea typeface="+mj-lt"/>
                <a:cs typeface="+mj-lt"/>
              </a:rPr>
              <a:t>Technologies </a:t>
            </a:r>
            <a:endParaRPr lang="en-US"/>
          </a:p>
        </p:txBody>
      </p:sp>
      <p:pic>
        <p:nvPicPr>
          <p:cNvPr id="4" name="Graphic 2">
            <a:extLst>
              <a:ext uri="{FF2B5EF4-FFF2-40B4-BE49-F238E27FC236}">
                <a16:creationId xmlns:a16="http://schemas.microsoft.com/office/drawing/2014/main" id="{862EC998-F519-B035-D58D-E5A11B9CB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0370" y="2698868"/>
            <a:ext cx="1219200" cy="1219200"/>
          </a:xfrm>
          <a:prstGeom prst="rect">
            <a:avLst/>
          </a:prstGeom>
        </p:spPr>
      </p:pic>
      <p:pic>
        <p:nvPicPr>
          <p:cNvPr id="5" name="Graphic 3" descr="A blue and black logo&#10;&#10;Description automatically generated">
            <a:extLst>
              <a:ext uri="{FF2B5EF4-FFF2-40B4-BE49-F238E27FC236}">
                <a16:creationId xmlns:a16="http://schemas.microsoft.com/office/drawing/2014/main" id="{E0073A8E-C7D2-71C5-3099-BED4E3905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312" y="2698868"/>
            <a:ext cx="1219200" cy="1219200"/>
          </a:xfrm>
          <a:prstGeom prst="rect">
            <a:avLst/>
          </a:prstGeom>
        </p:spPr>
      </p:pic>
      <p:pic>
        <p:nvPicPr>
          <p:cNvPr id="6" name="Graphic 4" descr="A blue and black logo&#10;&#10;Description automatically generated">
            <a:extLst>
              <a:ext uri="{FF2B5EF4-FFF2-40B4-BE49-F238E27FC236}">
                <a16:creationId xmlns:a16="http://schemas.microsoft.com/office/drawing/2014/main" id="{B80043FE-7DA7-322D-4971-3A50B61F7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8858" y="1939416"/>
            <a:ext cx="1219200" cy="1219200"/>
          </a:xfrm>
          <a:prstGeom prst="rect">
            <a:avLst/>
          </a:prstGeom>
        </p:spPr>
      </p:pic>
      <p:pic>
        <p:nvPicPr>
          <p:cNvPr id="8" name="Graphic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768E0402-07C2-7D0C-A92D-5FD8C4F5E6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9085" y="855382"/>
            <a:ext cx="1553736" cy="1553736"/>
          </a:xfrm>
          <a:prstGeom prst="rect">
            <a:avLst/>
          </a:prstGeom>
        </p:spPr>
      </p:pic>
      <p:pic>
        <p:nvPicPr>
          <p:cNvPr id="9" name="Graphic 7">
            <a:extLst>
              <a:ext uri="{FF2B5EF4-FFF2-40B4-BE49-F238E27FC236}">
                <a16:creationId xmlns:a16="http://schemas.microsoft.com/office/drawing/2014/main" id="{D7074FC6-592F-7589-218E-3302369A44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99058" y="2669962"/>
            <a:ext cx="1219200" cy="1070517"/>
          </a:xfrm>
          <a:prstGeom prst="rect">
            <a:avLst/>
          </a:prstGeom>
        </p:spPr>
      </p:pic>
      <p:pic>
        <p:nvPicPr>
          <p:cNvPr id="10" name="Graphic 8" descr="A blue logo with white text&#10;&#10;Description automatically generated">
            <a:extLst>
              <a:ext uri="{FF2B5EF4-FFF2-40B4-BE49-F238E27FC236}">
                <a16:creationId xmlns:a16="http://schemas.microsoft.com/office/drawing/2014/main" id="{01ED1664-F66F-6B45-813A-F6F668B5F5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7536" y="4719754"/>
            <a:ext cx="1329867" cy="1312549"/>
          </a:xfrm>
          <a:prstGeom prst="rect">
            <a:avLst/>
          </a:prstGeom>
        </p:spPr>
      </p:pic>
      <p:pic>
        <p:nvPicPr>
          <p:cNvPr id="11" name="Graphic 9" descr="A logo with blue shapes&#10;&#10;Description automatically generated">
            <a:extLst>
              <a:ext uri="{FF2B5EF4-FFF2-40B4-BE49-F238E27FC236}">
                <a16:creationId xmlns:a16="http://schemas.microsoft.com/office/drawing/2014/main" id="{C674E6EF-A6DE-4622-9892-2A61084C53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40494" y="3989349"/>
            <a:ext cx="1479395" cy="1460809"/>
          </a:xfrm>
          <a:prstGeom prst="rect">
            <a:avLst/>
          </a:prstGeom>
        </p:spPr>
      </p:pic>
      <p:sp>
        <p:nvSpPr>
          <p:cNvPr id="12" name="AutoShape 2">
            <a:extLst>
              <a:ext uri="{FF2B5EF4-FFF2-40B4-BE49-F238E27FC236}">
                <a16:creationId xmlns:a16="http://schemas.microsoft.com/office/drawing/2014/main" id="{FF2E08FD-FCB9-491E-D122-31B61DDDE9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985024" cy="98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504EFE-3163-D965-EA47-B54302BCFCD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83854" y="4719753"/>
            <a:ext cx="952500" cy="9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0F7438-08D2-5288-CCD9-39E25ED97FA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67151" y="3292862"/>
            <a:ext cx="952500" cy="95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D45285-69DC-366B-3280-834F26530D8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12935" y="4719753"/>
            <a:ext cx="952500" cy="952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449CB7-53B4-D030-DE04-12EA7AEB82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81671" y="4329460"/>
            <a:ext cx="1342793" cy="1342793"/>
          </a:xfrm>
          <a:prstGeom prst="rect">
            <a:avLst/>
          </a:prstGeom>
        </p:spPr>
      </p:pic>
      <p:pic>
        <p:nvPicPr>
          <p:cNvPr id="17" name="Picture 16" descr="Firebase Brand Guidelines">
            <a:extLst>
              <a:ext uri="{FF2B5EF4-FFF2-40B4-BE49-F238E27FC236}">
                <a16:creationId xmlns:a16="http://schemas.microsoft.com/office/drawing/2014/main" id="{56F4A1B0-EAB6-45CC-B7F8-55FE04F130FD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977" y="1158730"/>
            <a:ext cx="2743200" cy="9429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269F30E-5E5F-F2DE-E4C0-45D13CDD2B0F}"/>
                  </a:ext>
                </a:extLst>
              </p14:cNvPr>
              <p14:cNvContentPartPr/>
              <p14:nvPr/>
            </p14:nvContentPartPr>
            <p14:xfrm>
              <a:off x="11969480" y="2201217"/>
              <a:ext cx="12700" cy="127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269F30E-5E5F-F2DE-E4C0-45D13CDD2B0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334480" y="1566217"/>
                <a:ext cx="1270000" cy="1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91F97AC-D3C4-7388-1576-E06EFD6FFB8C}"/>
                  </a:ext>
                </a:extLst>
              </p14:cNvPr>
              <p14:cNvContentPartPr/>
              <p14:nvPr/>
            </p14:nvContentPartPr>
            <p14:xfrm>
              <a:off x="-391159" y="4414622"/>
              <a:ext cx="12699" cy="12699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91F97AC-D3C4-7388-1576-E06EFD6FFB8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1026109" y="3779672"/>
                <a:ext cx="1269900" cy="1269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BB25856-9042-05D4-E5ED-2925472E80D6}"/>
                  </a:ext>
                </a:extLst>
              </p14:cNvPr>
              <p14:cNvContentPartPr/>
              <p14:nvPr/>
            </p14:nvContentPartPr>
            <p14:xfrm>
              <a:off x="-514483" y="3657093"/>
              <a:ext cx="12699" cy="12699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BB25856-9042-05D4-E5ED-2925472E80D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-726133" y="3445443"/>
                <a:ext cx="431766" cy="431766"/>
              </a:xfrm>
              <a:prstGeom prst="rect">
                <a:avLst/>
              </a:prstGeom>
            </p:spPr>
          </p:pic>
        </mc:Fallback>
      </mc:AlternateContent>
      <p:sp>
        <p:nvSpPr>
          <p:cNvPr id="3" name="AutoShape 2">
            <a:extLst>
              <a:ext uri="{FF2B5EF4-FFF2-40B4-BE49-F238E27FC236}">
                <a16:creationId xmlns:a16="http://schemas.microsoft.com/office/drawing/2014/main" id="{67BCA167-11FE-EF80-5DD3-2DB4EB4A1A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283912" cy="128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DE9798-B9B7-645B-DF38-29E156C062C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75224" y="534484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05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2016E-94CD-C2E9-11F7-067AE67BD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ARCHITECTURE DIAGRAM</a:t>
            </a:r>
          </a:p>
        </p:txBody>
      </p:sp>
      <p:pic>
        <p:nvPicPr>
          <p:cNvPr id="23" name="Picture 22" descr="Pens and rulers">
            <a:extLst>
              <a:ext uri="{FF2B5EF4-FFF2-40B4-BE49-F238E27FC236}">
                <a16:creationId xmlns:a16="http://schemas.microsoft.com/office/drawing/2014/main" id="{67D116C9-7335-CF49-986D-A0D4965B17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21" r="2424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C767832-3F9F-D08A-9DE5-2CF3BB023607}"/>
                  </a:ext>
                </a:extLst>
              </p14:cNvPr>
              <p14:cNvContentPartPr/>
              <p14:nvPr/>
            </p14:nvContentPartPr>
            <p14:xfrm>
              <a:off x="-503975" y="5663846"/>
              <a:ext cx="12699" cy="12699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C767832-3F9F-D08A-9DE5-2CF3BB0236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38925" y="5028896"/>
                <a:ext cx="1269900" cy="12699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235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loud computing system&#10;&#10;Description automatically generated">
            <a:extLst>
              <a:ext uri="{FF2B5EF4-FFF2-40B4-BE49-F238E27FC236}">
                <a16:creationId xmlns:a16="http://schemas.microsoft.com/office/drawing/2014/main" id="{7A4CF067-BB70-C508-A036-5A8512EA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21" y="0"/>
            <a:ext cx="12197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5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77C2DC4-03FC-4BF3-9F66-E9A3066EE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BD7D54-1B49-4AE3-89F2-EA4811619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BD4E27-98FF-430B-A77B-3BF03B54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7E13C525-8EE3-4288-848F-C9B2A174F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457199"/>
            <a:ext cx="11277600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177BF-5C9C-0602-9B5C-E6E1D25A2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24" y="1676401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b="0" i="0">
                <a:effectLst/>
              </a:rPr>
              <a:t>OneCare, an innovative all-in-one healthcare web app designed to revolutionize the way you manage your health and wellness.</a:t>
            </a:r>
            <a:endParaRPr lang="en-US" sz="3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5068F6-FBFC-DA82-80C7-C8361365A292}"/>
              </a:ext>
            </a:extLst>
          </p:cNvPr>
          <p:cNvSpPr txBox="1"/>
          <p:nvPr/>
        </p:nvSpPr>
        <p:spPr>
          <a:xfrm>
            <a:off x="6715124" y="4267200"/>
            <a:ext cx="4495801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3000">
                <a:solidFill>
                  <a:schemeClr val="tx1">
                    <a:alpha val="55000"/>
                  </a:schemeClr>
                </a:solidFill>
              </a:rPr>
              <a:t>CS 691 CAPSTONE PROJECT</a:t>
            </a:r>
          </a:p>
        </p:txBody>
      </p:sp>
      <p:pic>
        <p:nvPicPr>
          <p:cNvPr id="7" name="Picture 6" descr="A person with a stethoscope around her neck&#10;&#10;Description automatically generated">
            <a:extLst>
              <a:ext uri="{FF2B5EF4-FFF2-40B4-BE49-F238E27FC236}">
                <a16:creationId xmlns:a16="http://schemas.microsoft.com/office/drawing/2014/main" id="{579A6308-8EFB-B1F2-ADB1-E8D8F67890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312"/>
          <a:stretch/>
        </p:blipFill>
        <p:spPr>
          <a:xfrm>
            <a:off x="981074" y="990598"/>
            <a:ext cx="465772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9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2016E-94CD-C2E9-11F7-067AE67BD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SEQUENCE DIAGRAM</a:t>
            </a:r>
          </a:p>
        </p:txBody>
      </p:sp>
      <p:pic>
        <p:nvPicPr>
          <p:cNvPr id="23" name="Picture 22" descr="White arrows going to the red target">
            <a:extLst>
              <a:ext uri="{FF2B5EF4-FFF2-40B4-BE49-F238E27FC236}">
                <a16:creationId xmlns:a16="http://schemas.microsoft.com/office/drawing/2014/main" id="{17223FB6-19B8-DDDE-A103-63BC1C946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95" r="316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935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service&#10;&#10;Description automatically generated">
            <a:extLst>
              <a:ext uri="{FF2B5EF4-FFF2-40B4-BE49-F238E27FC236}">
                <a16:creationId xmlns:a16="http://schemas.microsoft.com/office/drawing/2014/main" id="{63915B12-98C4-71DA-B4C6-461969210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"/>
            <a:ext cx="12192000" cy="64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85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2016E-94CD-C2E9-11F7-067AE67BD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USE CASE DIAGRAM</a:t>
            </a:r>
          </a:p>
        </p:txBody>
      </p:sp>
      <p:pic>
        <p:nvPicPr>
          <p:cNvPr id="31" name="Picture 30" descr="A 3D pattern of ring shapes connected by lines">
            <a:extLst>
              <a:ext uri="{FF2B5EF4-FFF2-40B4-BE49-F238E27FC236}">
                <a16:creationId xmlns:a16="http://schemas.microsoft.com/office/drawing/2014/main" id="{6BDEB795-5093-0585-6C44-6044FAE60A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30" r="49753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49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960F24F-BA55-7007-B78E-3D4A9F69E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26" y="208189"/>
            <a:ext cx="9210558" cy="644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77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646C8-EB28-5158-5BA4-D8511699EB22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Sprint 2 Recap 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id="{52635B66-9C58-47F0-226C-F868C2EE8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80740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1814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EB84055-029C-4E86-8844-D05D96C02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A2842C0-6210-4FDB-B1FF-C14C9273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799037F2-4CAF-446B-90DB-1480B247A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128589C-AF3D-49CF-BD92-C1D1D2F53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5844" y="1110000"/>
            <a:ext cx="10195740" cy="4629235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77DDD-9939-B707-A935-E32A53814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485" y="1600200"/>
            <a:ext cx="8201552" cy="2295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ACCEPTANCE CRITERIA AND USER STORIES</a:t>
            </a:r>
          </a:p>
        </p:txBody>
      </p:sp>
    </p:spTree>
    <p:extLst>
      <p:ext uri="{BB962C8B-B14F-4D97-AF65-F5344CB8AC3E}">
        <p14:creationId xmlns:p14="http://schemas.microsoft.com/office/powerpoint/2010/main" val="3794640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4741B1-A487-A6E0-99AF-9748B08956C1}"/>
              </a:ext>
            </a:extLst>
          </p:cNvPr>
          <p:cNvSpPr txBox="1">
            <a:spLocks/>
          </p:cNvSpPr>
          <p:nvPr/>
        </p:nvSpPr>
        <p:spPr>
          <a:xfrm>
            <a:off x="1046018" y="-678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 Light"/>
              </a:rPr>
              <a:t>ACCEPTANCE CRITERIA AND USER STORIES</a:t>
            </a:r>
            <a:endParaRPr lang="en-US"/>
          </a:p>
        </p:txBody>
      </p:sp>
      <p:pic>
        <p:nvPicPr>
          <p:cNvPr id="5" name="Picture 4" descr="A screenshot of a medical form&#10;&#10;Description automatically generated">
            <a:extLst>
              <a:ext uri="{FF2B5EF4-FFF2-40B4-BE49-F238E27FC236}">
                <a16:creationId xmlns:a16="http://schemas.microsoft.com/office/drawing/2014/main" id="{FA5B1BD3-1EC0-6012-7122-CA716C110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844"/>
            <a:ext cx="12192000" cy="496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22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AB3D1-D8B7-CA4B-7781-12E8D29EF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82" y="-119784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ACCEPTANCE CRITERIA AND USER STORIES</a:t>
            </a:r>
            <a:endParaRPr lang="en-US"/>
          </a:p>
        </p:txBody>
      </p:sp>
      <p:pic>
        <p:nvPicPr>
          <p:cNvPr id="3" name="Picture 2" descr="A screenshot of a survey&#10;&#10;Description automatically generated">
            <a:extLst>
              <a:ext uri="{FF2B5EF4-FFF2-40B4-BE49-F238E27FC236}">
                <a16:creationId xmlns:a16="http://schemas.microsoft.com/office/drawing/2014/main" id="{A3A76EFA-2077-DDFE-905C-CBC3439E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286"/>
            <a:ext cx="12192000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03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B84055-029C-4E86-8844-D05D96C02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A2842C0-6210-4FDB-B1FF-C14C9273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99037F2-4CAF-446B-90DB-1480B247A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128589C-AF3D-49CF-BD92-C1D1D2F53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5844" y="1110000"/>
            <a:ext cx="10195740" cy="4629235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346F1-94EB-DA85-0E08-3FE2FF9D7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485" y="1600200"/>
            <a:ext cx="8201552" cy="2295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TESTCASES</a:t>
            </a:r>
          </a:p>
        </p:txBody>
      </p:sp>
    </p:spTree>
    <p:extLst>
      <p:ext uri="{BB962C8B-B14F-4D97-AF65-F5344CB8AC3E}">
        <p14:creationId xmlns:p14="http://schemas.microsoft.com/office/powerpoint/2010/main" val="3314657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B4E444-CD10-04CA-D709-B8B2C6F0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166"/>
            <a:ext cx="12192000" cy="540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5F339-7C56-9F67-06B9-A79A0EB52FDB}"/>
              </a:ext>
            </a:extLst>
          </p:cNvPr>
          <p:cNvSpPr txBox="1"/>
          <p:nvPr/>
        </p:nvSpPr>
        <p:spPr>
          <a:xfrm>
            <a:off x="1478230" y="-704258"/>
            <a:ext cx="3822189" cy="18999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9C178-C291-CD5C-BAED-EE40CBF80642}"/>
              </a:ext>
            </a:extLst>
          </p:cNvPr>
          <p:cNvSpPr txBox="1"/>
          <p:nvPr/>
        </p:nvSpPr>
        <p:spPr>
          <a:xfrm>
            <a:off x="125044" y="221994"/>
            <a:ext cx="11143282" cy="76096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Team Member Roles and </a:t>
            </a:r>
            <a:r>
              <a:rPr lang="en-US" sz="1200" b="1" i="0" err="1">
                <a:effectLst/>
              </a:rPr>
              <a:t>Responsiblities</a:t>
            </a:r>
            <a:endParaRPr lang="en-US" sz="1200" b="1" i="0">
              <a:effectLst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Improvements made from Professor Feedback</a:t>
            </a:r>
            <a:endParaRPr lang="en-US" sz="1200" b="1" i="0">
              <a:effectLst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Project Description</a:t>
            </a:r>
            <a:endParaRPr lang="en-US" sz="1200" b="1" i="0">
              <a:effectLst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Team working agreement</a:t>
            </a:r>
            <a:endParaRPr lang="en-US" sz="1200" b="1" i="0">
              <a:effectLst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Personas (at least 3)</a:t>
            </a:r>
            <a:endParaRPr lang="en-US" sz="1200" b="1" i="0">
              <a:effectLst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MVP</a:t>
            </a:r>
            <a:endParaRPr lang="en-US" sz="1200" b="1" i="0">
              <a:effectLst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Technologies</a:t>
            </a:r>
            <a:endParaRPr lang="en-US" sz="1200" b="1" i="0">
              <a:effectLst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Algorithms</a:t>
            </a:r>
            <a:endParaRPr lang="en-US" sz="1200" b="1" i="0">
              <a:effectLst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Diagrams</a:t>
            </a:r>
            <a:endParaRPr lang="en-US" sz="1200" b="1" i="0">
              <a:effectLst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Architecture Diagrams, Context Diagram, ER Diagrams, Sequence</a:t>
            </a:r>
            <a:r>
              <a:rPr lang="en-US" sz="1200" b="1"/>
              <a:t> 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Sprint </a:t>
            </a:r>
            <a:r>
              <a:rPr lang="en-US" sz="1200" b="1"/>
              <a:t>2</a:t>
            </a:r>
            <a:r>
              <a:rPr lang="en-US" sz="1200" b="1" i="0">
                <a:effectLst/>
              </a:rPr>
              <a:t> Recap</a:t>
            </a:r>
            <a:endParaRPr lang="en-US" sz="1200" b="1" i="0">
              <a:effectLst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Product Backlog</a:t>
            </a:r>
            <a:endParaRPr lang="en-US" sz="1200" b="1" i="0">
              <a:effectLst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Stories or Tasks committed for this Sprint ( Storie and Acceptance Criteria)</a:t>
            </a:r>
            <a:endParaRPr lang="en-US" sz="1200" b="1" i="0">
              <a:effectLst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Sprint Summary</a:t>
            </a:r>
            <a:endParaRPr lang="en-US" sz="1200" b="1"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Test Cases</a:t>
            </a:r>
            <a:endParaRPr lang="en-US" sz="1200" b="1" i="0">
              <a:effectLst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Stories completed and Stories not completed</a:t>
            </a:r>
            <a:endParaRPr lang="en-US" sz="1200" b="1" i="0">
              <a:effectLst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API usage in the Application</a:t>
            </a:r>
            <a:endParaRPr lang="en-US" sz="1200" b="1"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Metrics</a:t>
            </a:r>
            <a:endParaRPr lang="en-US" sz="1200" b="1" i="0">
              <a:effectLst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Team velocity</a:t>
            </a:r>
            <a:r>
              <a:rPr lang="en-US" sz="1200" b="1"/>
              <a:t> </a:t>
            </a:r>
            <a:endParaRPr lang="en-US" sz="1200" b="1" i="0">
              <a:effectLst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Burndown Charts</a:t>
            </a:r>
            <a:endParaRPr lang="en-US" sz="1200" b="1" i="0">
              <a:effectLst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Retrospective</a:t>
            </a:r>
            <a:endParaRPr lang="en-US" sz="1200" b="1" i="0">
              <a:effectLst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i="0">
                <a:effectLst/>
              </a:rPr>
              <a:t>Project Demo ( current sprint)</a:t>
            </a:r>
            <a:endParaRPr lang="en-US" sz="1200" b="1" i="0">
              <a:effectLst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i="0" err="1">
                <a:effectLst/>
              </a:rPr>
              <a:t>Github</a:t>
            </a:r>
            <a:r>
              <a:rPr lang="en-US" sz="1200" b="1" i="0">
                <a:effectLst/>
              </a:rPr>
              <a:t> link</a:t>
            </a:r>
            <a:endParaRPr lang="en-US" sz="1200" b="1" i="0">
              <a:effectLst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8543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5D5E3-AEAB-557F-A2F0-A213A8C55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" r="15076" b="2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F8203-33BA-0F03-8BD5-D8DAEDC65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effectLst/>
              </a:rPr>
              <a:t>Sprint Summary</a:t>
            </a:r>
            <a:br>
              <a:rPr lang="en-US" sz="5200">
                <a:effectLst/>
              </a:rPr>
            </a:br>
            <a:endParaRPr lang="en-US" sz="5200"/>
          </a:p>
        </p:txBody>
      </p:sp>
    </p:spTree>
    <p:extLst>
      <p:ext uri="{BB962C8B-B14F-4D97-AF65-F5344CB8AC3E}">
        <p14:creationId xmlns:p14="http://schemas.microsoft.com/office/powerpoint/2010/main" val="3809944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CBC9D-1B9D-F4F6-AA54-1B95DF21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Sprint 1 Vs Sprint 2 Vs Sprint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CD06C-AF18-D70F-51D2-4863C40B573C}"/>
              </a:ext>
            </a:extLst>
          </p:cNvPr>
          <p:cNvSpPr>
            <a:spLocks/>
          </p:cNvSpPr>
          <p:nvPr/>
        </p:nvSpPr>
        <p:spPr>
          <a:xfrm>
            <a:off x="846387" y="1828800"/>
            <a:ext cx="3362589" cy="42789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342900" indent="-342900" defTabSz="896112">
              <a:spcAft>
                <a:spcPts val="600"/>
              </a:spcAft>
              <a:buFont typeface="Arial"/>
              <a:buChar char="•"/>
            </a:pPr>
            <a:r>
              <a:rPr lang="en-US" sz="2350" kern="1200">
                <a:latin typeface="+mn-lt"/>
                <a:ea typeface="+mn-ea"/>
                <a:cs typeface="+mn-cs"/>
              </a:rPr>
              <a:t>Login –Doctor and Patient</a:t>
            </a:r>
            <a:endParaRPr lang="en-US" sz="2350">
              <a:ea typeface="+mn-ea"/>
              <a:cs typeface="+mn-cs"/>
            </a:endParaRPr>
          </a:p>
          <a:p>
            <a:pPr marL="342900" indent="-342900" defTabSz="896112">
              <a:spcAft>
                <a:spcPts val="600"/>
              </a:spcAft>
              <a:buFont typeface="Arial"/>
              <a:buChar char="•"/>
            </a:pPr>
            <a:r>
              <a:rPr lang="en-US" sz="2350" kern="1200">
                <a:latin typeface="+mn-lt"/>
                <a:ea typeface="+mn-ea"/>
                <a:cs typeface="+mn-cs"/>
              </a:rPr>
              <a:t>Signup –Doctor and Patient</a:t>
            </a:r>
            <a:endParaRPr lang="en-US" sz="2350" kern="1200">
              <a:latin typeface="+mn-lt"/>
              <a:cs typeface="Calibri"/>
            </a:endParaRPr>
          </a:p>
          <a:p>
            <a:pPr marL="342900" indent="-342900" defTabSz="896112">
              <a:spcAft>
                <a:spcPts val="600"/>
              </a:spcAft>
              <a:buFont typeface="Arial"/>
              <a:buChar char="•"/>
            </a:pPr>
            <a:r>
              <a:rPr lang="en-US" sz="2350" kern="1200">
                <a:latin typeface="+mn-lt"/>
                <a:ea typeface="+mn-ea"/>
                <a:cs typeface="+mn-cs"/>
              </a:rPr>
              <a:t>Forgot Password</a:t>
            </a:r>
            <a:endParaRPr lang="en-US" sz="2350" kern="1200">
              <a:latin typeface="+mn-lt"/>
              <a:cs typeface="Calibri"/>
            </a:endParaRPr>
          </a:p>
          <a:p>
            <a:pPr marL="342900" indent="-342900" defTabSz="896112">
              <a:spcAft>
                <a:spcPts val="600"/>
              </a:spcAft>
              <a:buFont typeface="Arial"/>
              <a:buChar char="•"/>
            </a:pPr>
            <a:r>
              <a:rPr lang="en-US" sz="2350" kern="1200">
                <a:latin typeface="+mn-lt"/>
                <a:ea typeface="+mn-ea"/>
                <a:cs typeface="+mn-cs"/>
              </a:rPr>
              <a:t>Appointment booking</a:t>
            </a:r>
            <a:r>
              <a:rPr lang="en-US" sz="2350"/>
              <a:t> </a:t>
            </a:r>
            <a:endParaRPr lang="en-US" sz="2350" kern="1200">
              <a:latin typeface="+mn-lt"/>
              <a:cs typeface="Calibri"/>
            </a:endParaRPr>
          </a:p>
          <a:p>
            <a:pPr marL="342900" indent="-342900" defTabSz="896112">
              <a:spcAft>
                <a:spcPts val="600"/>
              </a:spcAft>
              <a:buFont typeface="Arial"/>
              <a:buChar char="•"/>
            </a:pPr>
            <a:r>
              <a:rPr lang="en-US" sz="235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HomePage</a:t>
            </a:r>
            <a:endParaRPr lang="en-US" sz="2352" kern="120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>
              <a:spcAft>
                <a:spcPts val="600"/>
              </a:spcAft>
            </a:pPr>
            <a:endParaRPr lang="en-US" sz="2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26E945-142E-098B-495C-F34DF9B513A2}"/>
              </a:ext>
            </a:extLst>
          </p:cNvPr>
          <p:cNvSpPr>
            <a:spLocks/>
          </p:cNvSpPr>
          <p:nvPr/>
        </p:nvSpPr>
        <p:spPr>
          <a:xfrm>
            <a:off x="4385602" y="1902394"/>
            <a:ext cx="5095400" cy="42789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342900" indent="-342900" defTabSz="896112">
              <a:spcAft>
                <a:spcPts val="600"/>
              </a:spcAft>
              <a:buFont typeface="Arial"/>
              <a:buChar char="•"/>
            </a:pPr>
            <a:r>
              <a:rPr lang="en-US" sz="235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Medication Reminder </a:t>
            </a:r>
            <a:endParaRPr lang="en-US">
              <a:ea typeface="+mn-ea"/>
              <a:cs typeface="+mn-cs"/>
            </a:endParaRPr>
          </a:p>
          <a:p>
            <a:pPr marL="342900" indent="-342900" defTabSz="896112">
              <a:spcAft>
                <a:spcPts val="600"/>
              </a:spcAft>
              <a:buFont typeface="Arial"/>
              <a:buChar char="•"/>
            </a:pPr>
            <a:r>
              <a:rPr lang="en-US" sz="235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Meditation session</a:t>
            </a:r>
            <a:endParaRPr lang="en-US" sz="2352" kern="120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marL="342900" indent="-342900" defTabSz="896112">
              <a:spcAft>
                <a:spcPts val="600"/>
              </a:spcAft>
              <a:buFont typeface="Arial"/>
              <a:buChar char="•"/>
            </a:pPr>
            <a:r>
              <a:rPr lang="en-US" sz="235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Symptoms tracker </a:t>
            </a:r>
            <a:endParaRPr lang="en-US" sz="2352" kern="120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marL="342900" indent="-342900" defTabSz="896112">
              <a:spcAft>
                <a:spcPts val="600"/>
              </a:spcAft>
              <a:buFont typeface="Arial"/>
              <a:buChar char="•"/>
            </a:pPr>
            <a:r>
              <a:rPr lang="en-US" sz="235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 doctor</a:t>
            </a:r>
            <a:endParaRPr lang="en-US" sz="2352" kern="120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marL="342900" indent="-342900" defTabSz="896112">
              <a:spcAft>
                <a:spcPts val="600"/>
              </a:spcAft>
              <a:buFont typeface="Arial"/>
              <a:buChar char="•"/>
            </a:pPr>
            <a:r>
              <a:rPr lang="en-US" sz="235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Health Resources</a:t>
            </a:r>
            <a:endParaRPr lang="en-US" sz="2352" kern="120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marL="342900" indent="-342900" defTabSz="896112">
              <a:spcAft>
                <a:spcPts val="600"/>
              </a:spcAft>
              <a:buFont typeface="Arial"/>
              <a:buChar char="•"/>
            </a:pPr>
            <a:r>
              <a:rPr lang="en-US" sz="235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Lab Test Booking</a:t>
            </a:r>
            <a:endParaRPr lang="en-US" sz="2400">
              <a:cs typeface="Calibri" panose="020F050202020403020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8D535F-48B2-AF42-37B7-CD6532391B58}"/>
              </a:ext>
            </a:extLst>
          </p:cNvPr>
          <p:cNvCxnSpPr/>
          <p:nvPr/>
        </p:nvCxnSpPr>
        <p:spPr>
          <a:xfrm>
            <a:off x="4180918" y="1835604"/>
            <a:ext cx="0" cy="3416915"/>
          </a:xfrm>
          <a:prstGeom prst="line">
            <a:avLst/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FF58D34-F51F-D86F-608B-018FF6C02775}"/>
              </a:ext>
            </a:extLst>
          </p:cNvPr>
          <p:cNvSpPr txBox="1"/>
          <p:nvPr/>
        </p:nvSpPr>
        <p:spPr>
          <a:xfrm>
            <a:off x="8060633" y="1836605"/>
            <a:ext cx="3284980" cy="31556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0035" indent="-280035" defTabSz="896112">
              <a:lnSpc>
                <a:spcPct val="90000"/>
              </a:lnSpc>
              <a:spcBef>
                <a:spcPts val="980"/>
              </a:spcBef>
              <a:buFont typeface="Arial"/>
              <a:buChar char="•"/>
            </a:pPr>
            <a:r>
              <a:rPr lang="en-US" sz="2352" kern="1200">
                <a:solidFill>
                  <a:schemeClr val="tx1"/>
                </a:solidFill>
                <a:latin typeface="Arial"/>
                <a:ea typeface="+mn-ea"/>
                <a:cs typeface="Arial"/>
              </a:rPr>
              <a:t>Diet Display</a:t>
            </a:r>
          </a:p>
          <a:p>
            <a:pPr marL="280035" indent="-280035" defTabSz="896112">
              <a:lnSpc>
                <a:spcPct val="90000"/>
              </a:lnSpc>
              <a:spcBef>
                <a:spcPts val="980"/>
              </a:spcBef>
              <a:buFont typeface="Arial"/>
              <a:buChar char="•"/>
            </a:pPr>
            <a:r>
              <a:rPr lang="en-US" sz="2352" kern="1200">
                <a:solidFill>
                  <a:schemeClr val="tx1"/>
                </a:solidFill>
                <a:latin typeface="Arial"/>
                <a:ea typeface="+mn-ea"/>
                <a:cs typeface="Arial"/>
              </a:rPr>
              <a:t>Calorie Counter</a:t>
            </a:r>
          </a:p>
          <a:p>
            <a:pPr marL="280035" indent="-280035" defTabSz="896112">
              <a:lnSpc>
                <a:spcPct val="90000"/>
              </a:lnSpc>
              <a:spcBef>
                <a:spcPts val="980"/>
              </a:spcBef>
              <a:buFont typeface="Arial"/>
              <a:buChar char="•"/>
            </a:pPr>
            <a:r>
              <a:rPr lang="en-US" sz="2352" kern="1200">
                <a:solidFill>
                  <a:schemeClr val="tx1"/>
                </a:solidFill>
                <a:latin typeface="Arial"/>
                <a:ea typeface="+mn-ea"/>
                <a:cs typeface="Arial"/>
              </a:rPr>
              <a:t>Child Vaccine</a:t>
            </a:r>
          </a:p>
          <a:p>
            <a:pPr marL="280035" indent="-280035" defTabSz="896112">
              <a:lnSpc>
                <a:spcPct val="90000"/>
              </a:lnSpc>
              <a:spcBef>
                <a:spcPts val="980"/>
              </a:spcBef>
              <a:buFont typeface="Arial"/>
              <a:buChar char="•"/>
            </a:pPr>
            <a:r>
              <a:rPr lang="en-US" sz="2352" kern="1200">
                <a:solidFill>
                  <a:schemeClr val="tx1"/>
                </a:solidFill>
                <a:latin typeface="Arial"/>
                <a:ea typeface="+mn-ea"/>
                <a:cs typeface="Arial"/>
              </a:rPr>
              <a:t>Manage appointments</a:t>
            </a:r>
          </a:p>
          <a:p>
            <a:pPr marL="280035" indent="-280035" defTabSz="896112">
              <a:lnSpc>
                <a:spcPct val="90000"/>
              </a:lnSpc>
              <a:spcBef>
                <a:spcPts val="980"/>
              </a:spcBef>
              <a:buFont typeface="Arial"/>
              <a:buChar char="•"/>
            </a:pPr>
            <a:r>
              <a:rPr lang="en-US" sz="2352" kern="1200">
                <a:solidFill>
                  <a:schemeClr val="tx1"/>
                </a:solidFill>
                <a:latin typeface="Arial"/>
                <a:ea typeface="+mn-ea"/>
                <a:cs typeface="Arial"/>
              </a:rPr>
              <a:t>Prescription Upload and Management </a:t>
            </a:r>
          </a:p>
          <a:p>
            <a:endParaRPr lang="en-US">
              <a:latin typeface="Calibri" panose="020F0502020204030204"/>
              <a:cs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771CED-8727-1A23-267D-612435F69D5F}"/>
              </a:ext>
            </a:extLst>
          </p:cNvPr>
          <p:cNvCxnSpPr>
            <a:cxnSpLocks/>
          </p:cNvCxnSpPr>
          <p:nvPr/>
        </p:nvCxnSpPr>
        <p:spPr>
          <a:xfrm>
            <a:off x="7758046" y="1833816"/>
            <a:ext cx="0" cy="3416915"/>
          </a:xfrm>
          <a:prstGeom prst="line">
            <a:avLst/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734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ed pins pinned on a calendar">
            <a:extLst>
              <a:ext uri="{FF2B5EF4-FFF2-40B4-BE49-F238E27FC236}">
                <a16:creationId xmlns:a16="http://schemas.microsoft.com/office/drawing/2014/main" id="{51E1E907-661A-65CF-26D3-D406E81A8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7F5C8-05BA-99F2-607D-20EC5D47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1"/>
              <a:t>Stories Completed and Stories Not Completed</a:t>
            </a:r>
            <a:br>
              <a:rPr lang="en-US" sz="4800"/>
            </a:b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935953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BC8FB7-7606-61C5-33B5-46E1B1E29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Stories Completed and Stories Not Completed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84E4CDD-F4D8-C8CA-7619-A0647E59D8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669515"/>
              </p:ext>
            </p:extLst>
          </p:nvPr>
        </p:nvGraphicFramePr>
        <p:xfrm>
          <a:off x="1215764" y="2011363"/>
          <a:ext cx="9760469" cy="32474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588786">
                  <a:extLst>
                    <a:ext uri="{9D8B030D-6E8A-4147-A177-3AD203B41FA5}">
                      <a16:colId xmlns:a16="http://schemas.microsoft.com/office/drawing/2014/main" val="603035615"/>
                    </a:ext>
                  </a:extLst>
                </a:gridCol>
                <a:gridCol w="997872">
                  <a:extLst>
                    <a:ext uri="{9D8B030D-6E8A-4147-A177-3AD203B41FA5}">
                      <a16:colId xmlns:a16="http://schemas.microsoft.com/office/drawing/2014/main" val="394822974"/>
                    </a:ext>
                  </a:extLst>
                </a:gridCol>
                <a:gridCol w="1187648">
                  <a:extLst>
                    <a:ext uri="{9D8B030D-6E8A-4147-A177-3AD203B41FA5}">
                      <a16:colId xmlns:a16="http://schemas.microsoft.com/office/drawing/2014/main" val="1598189066"/>
                    </a:ext>
                  </a:extLst>
                </a:gridCol>
                <a:gridCol w="1986163">
                  <a:extLst>
                    <a:ext uri="{9D8B030D-6E8A-4147-A177-3AD203B41FA5}">
                      <a16:colId xmlns:a16="http://schemas.microsoft.com/office/drawing/2014/main" val="1999842503"/>
                    </a:ext>
                  </a:extLst>
                </a:gridCol>
              </a:tblGrid>
              <a:tr h="263692">
                <a:tc>
                  <a:txBody>
                    <a:bodyPr/>
                    <a:lstStyle/>
                    <a:p>
                      <a:r>
                        <a:rPr lang="en-US" sz="1100"/>
                        <a:t>Story </a:t>
                      </a:r>
                    </a:p>
                  </a:txBody>
                  <a:tcPr marL="58559" marR="58559" marT="29280" marB="29280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Status</a:t>
                      </a:r>
                    </a:p>
                  </a:txBody>
                  <a:tcPr marL="58559" marR="58559" marT="29280" marB="292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Story Points</a:t>
                      </a:r>
                    </a:p>
                  </a:txBody>
                  <a:tcPr marL="58559" marR="58559" marT="29280" marB="29280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Date Completed</a:t>
                      </a:r>
                    </a:p>
                  </a:txBody>
                  <a:tcPr marL="58559" marR="58559" marT="29280" marB="29280"/>
                </a:tc>
                <a:extLst>
                  <a:ext uri="{0D108BD9-81ED-4DB2-BD59-A6C34878D82A}">
                    <a16:rowId xmlns:a16="http://schemas.microsoft.com/office/drawing/2014/main" val="741592860"/>
                  </a:ext>
                </a:extLst>
              </a:tr>
              <a:tr h="605576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kern="1200" baseline="0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 a patient, I want a feature in the prescription management system that enables me to easily upload a photo or scan of my prescription document, so I can quickly and securely share it with my healthcare provider for processing and fulfillment.</a:t>
                      </a:r>
                      <a:endParaRPr lang="en-US"/>
                    </a:p>
                  </a:txBody>
                  <a:tcPr marL="58559" marR="58559" marT="29280" marB="29280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Done</a:t>
                      </a:r>
                    </a:p>
                  </a:txBody>
                  <a:tcPr marL="58559" marR="58559" marT="29280" marB="292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8</a:t>
                      </a:r>
                    </a:p>
                  </a:txBody>
                  <a:tcPr marL="58559" marR="58559" marT="29280" marB="29280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11/04/2024</a:t>
                      </a:r>
                      <a:endParaRPr lang="en-US"/>
                    </a:p>
                  </a:txBody>
                  <a:tcPr marL="58559" marR="58559" marT="29280" marB="29280"/>
                </a:tc>
                <a:extLst>
                  <a:ext uri="{0D108BD9-81ED-4DB2-BD59-A6C34878D82A}">
                    <a16:rowId xmlns:a16="http://schemas.microsoft.com/office/drawing/2014/main" val="3915793920"/>
                  </a:ext>
                </a:extLst>
              </a:tr>
              <a:tr h="43463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kern="1200" baseline="0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 a patient seeking to improve my health through dietary changes, I want a generate diet plan based on my specific medical condition.</a:t>
                      </a:r>
                      <a:endParaRPr lang="en-US"/>
                    </a:p>
                    <a:p>
                      <a:endParaRPr lang="en-US" sz="1100"/>
                    </a:p>
                  </a:txBody>
                  <a:tcPr marL="58559" marR="58559" marT="29280" marB="29280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Done</a:t>
                      </a:r>
                    </a:p>
                  </a:txBody>
                  <a:tcPr marL="58559" marR="58559" marT="29280" marB="292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5</a:t>
                      </a:r>
                    </a:p>
                  </a:txBody>
                  <a:tcPr marL="58559" marR="58559" marT="29280" marB="29280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29/03/2024</a:t>
                      </a:r>
                    </a:p>
                  </a:txBody>
                  <a:tcPr marL="58559" marR="58559" marT="29280" marB="29280"/>
                </a:tc>
                <a:extLst>
                  <a:ext uri="{0D108BD9-81ED-4DB2-BD59-A6C34878D82A}">
                    <a16:rowId xmlns:a16="http://schemas.microsoft.com/office/drawing/2014/main" val="189093638"/>
                  </a:ext>
                </a:extLst>
              </a:tr>
              <a:tr h="605576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kern="1200" baseline="0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 a busy parent concerned about my child's health, I want to use the vaccination tracker &amp; reminder feature to keep track of my child's vaccination history for upcoming doses.</a:t>
                      </a:r>
                      <a:endParaRPr lang="en-US"/>
                    </a:p>
                    <a:p>
                      <a:endParaRPr lang="en-US" sz="1100"/>
                    </a:p>
                  </a:txBody>
                  <a:tcPr marL="58559" marR="58559" marT="29280" marB="29280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Done</a:t>
                      </a:r>
                    </a:p>
                  </a:txBody>
                  <a:tcPr marL="58559" marR="58559" marT="29280" marB="292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13</a:t>
                      </a:r>
                    </a:p>
                  </a:txBody>
                  <a:tcPr marL="58559" marR="58559" marT="29280" marB="29280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19/04/2024</a:t>
                      </a:r>
                    </a:p>
                  </a:txBody>
                  <a:tcPr marL="58559" marR="58559" marT="29280" marB="29280"/>
                </a:tc>
                <a:extLst>
                  <a:ext uri="{0D108BD9-81ED-4DB2-BD59-A6C34878D82A}">
                    <a16:rowId xmlns:a16="http://schemas.microsoft.com/office/drawing/2014/main" val="284198047"/>
                  </a:ext>
                </a:extLst>
              </a:tr>
              <a:tr h="605576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kern="1200" baseline="0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 a health-conscious user of the OneCare app, I want to calculate the number of calories in a food item quickly and easily.</a:t>
                      </a:r>
                      <a:endParaRPr lang="en-US"/>
                    </a:p>
                    <a:p>
                      <a:endParaRPr lang="en-US" sz="1100"/>
                    </a:p>
                  </a:txBody>
                  <a:tcPr marL="58559" marR="58559" marT="29280" marB="29280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Done</a:t>
                      </a:r>
                    </a:p>
                  </a:txBody>
                  <a:tcPr marL="58559" marR="58559" marT="29280" marB="292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5</a:t>
                      </a:r>
                    </a:p>
                  </a:txBody>
                  <a:tcPr marL="58559" marR="58559" marT="29280" marB="29280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03/04/2024</a:t>
                      </a:r>
                    </a:p>
                  </a:txBody>
                  <a:tcPr marL="58559" marR="58559" marT="29280" marB="29280"/>
                </a:tc>
                <a:extLst>
                  <a:ext uri="{0D108BD9-81ED-4DB2-BD59-A6C34878D82A}">
                    <a16:rowId xmlns:a16="http://schemas.microsoft.com/office/drawing/2014/main" val="1724938528"/>
                  </a:ext>
                </a:extLst>
              </a:tr>
              <a:tr h="6055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As a user, I want to be able to view, and manage my upcoming doctor appointments easily.</a:t>
                      </a:r>
                      <a:endParaRPr lang="en-US"/>
                    </a:p>
                    <a:p>
                      <a:endParaRPr lang="en-US" sz="1100"/>
                    </a:p>
                  </a:txBody>
                  <a:tcPr marL="58559" marR="58559" marT="29280" marB="29280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Done</a:t>
                      </a:r>
                    </a:p>
                  </a:txBody>
                  <a:tcPr marL="58559" marR="58559" marT="29280" marB="2928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5</a:t>
                      </a:r>
                    </a:p>
                  </a:txBody>
                  <a:tcPr marL="58559" marR="58559" marT="29280" marB="29280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11/04/2024</a:t>
                      </a:r>
                    </a:p>
                  </a:txBody>
                  <a:tcPr marL="58559" marR="58559" marT="29280" marB="29280"/>
                </a:tc>
                <a:extLst>
                  <a:ext uri="{0D108BD9-81ED-4DB2-BD59-A6C34878D82A}">
                    <a16:rowId xmlns:a16="http://schemas.microsoft.com/office/drawing/2014/main" val="2040221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95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F80DE-56C0-B18D-3288-0147BC3CB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u="sng"/>
              <a:t>API usage in the Application</a:t>
            </a:r>
            <a:endParaRPr lang="en-US" sz="5200" u="sng"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5B1E8-1790-C388-D6F6-F4E77300E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2998940"/>
            <a:ext cx="5828261" cy="3263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BAB606-0743-B072-357A-EEFBC973D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2990032"/>
            <a:ext cx="5828261" cy="328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74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4EBD38-260D-BCE1-EA6A-D1AAB002CDB2}"/>
              </a:ext>
            </a:extLst>
          </p:cNvPr>
          <p:cNvSpPr txBox="1"/>
          <p:nvPr/>
        </p:nvSpPr>
        <p:spPr>
          <a:xfrm>
            <a:off x="640080" y="667512"/>
            <a:ext cx="10908792" cy="10698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FIGMA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11B68DCA-DC70-EB45-4D9E-75D29AC5B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530" y="2241452"/>
            <a:ext cx="1759524" cy="3835499"/>
          </a:xfrm>
          <a:prstGeom prst="rect">
            <a:avLst/>
          </a:prstGeom>
        </p:spPr>
      </p:pic>
      <p:pic>
        <p:nvPicPr>
          <p:cNvPr id="5" name="Picture 4" descr="A screenshot of a medical condition&#10;&#10;Description automatically generated">
            <a:extLst>
              <a:ext uri="{FF2B5EF4-FFF2-40B4-BE49-F238E27FC236}">
                <a16:creationId xmlns:a16="http://schemas.microsoft.com/office/drawing/2014/main" id="{FA8DB617-AD60-C7B6-7A04-93162369F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761" y="2235500"/>
            <a:ext cx="1696360" cy="384145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E0B05A-E9F4-CC4C-851F-5C715E457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269" y="2235499"/>
            <a:ext cx="2076985" cy="3948607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B59954DC-1DA4-9659-C9EC-9165D1693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785" y="2241453"/>
            <a:ext cx="2339110" cy="383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4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igh angle view of rulers against a white background">
            <a:extLst>
              <a:ext uri="{FF2B5EF4-FFF2-40B4-BE49-F238E27FC236}">
                <a16:creationId xmlns:a16="http://schemas.microsoft.com/office/drawing/2014/main" id="{89966B3C-DDC9-ED3A-0035-DC36D3E11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03" b="192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E6337-B041-F600-EAEB-6396F331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cap="all">
                <a:solidFill>
                  <a:srgbClr val="FFFFFF"/>
                </a:solidFill>
              </a:rPr>
              <a:t>Metrics</a:t>
            </a:r>
            <a:endParaRPr lang="en-US" sz="5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114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CB18F-830A-4E34-DD73-54102518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223" y="-77898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Team Members Velocity report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04205E0B-CC69-45BA-5D02-6DF9A900E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86" y="945696"/>
            <a:ext cx="10701914" cy="560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86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40644-1FBB-3CB2-2A90-42A707075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 b="1">
                <a:ea typeface="+mj-lt"/>
                <a:cs typeface="+mj-lt"/>
              </a:rPr>
              <a:t>Sprint Burndown Chart</a:t>
            </a:r>
            <a:endParaRPr lang="en-US" sz="5200"/>
          </a:p>
          <a:p>
            <a:endParaRPr lang="en-US" sz="5200">
              <a:cs typeface="Calibri Light"/>
            </a:endParaRPr>
          </a:p>
        </p:txBody>
      </p:sp>
      <p:pic>
        <p:nvPicPr>
          <p:cNvPr id="3" name="Picture 2" descr="A graph with red lines&#10;&#10;Description automatically generated">
            <a:extLst>
              <a:ext uri="{FF2B5EF4-FFF2-40B4-BE49-F238E27FC236}">
                <a16:creationId xmlns:a16="http://schemas.microsoft.com/office/drawing/2014/main" id="{03AEC8A2-7AAE-DCA8-225C-9F8AEC344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312" y="1845426"/>
            <a:ext cx="8318323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19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460D47-75CD-497D-BC88-FA41997D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9009592-A5E6-4C28-98E1-2066732D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0D59619-E7E2-49E5-B842-23F79868B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E6A0E474-BC1B-4020-8F1C-5DB17CF64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990600"/>
            <a:ext cx="99060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1A2E0-8B59-3C44-96BD-14140B3CF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676401"/>
            <a:ext cx="6781800" cy="1752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RETROSPECTIVE</a:t>
            </a:r>
          </a:p>
        </p:txBody>
      </p:sp>
    </p:spTree>
    <p:extLst>
      <p:ext uri="{BB962C8B-B14F-4D97-AF65-F5344CB8AC3E}">
        <p14:creationId xmlns:p14="http://schemas.microsoft.com/office/powerpoint/2010/main" val="215135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77C2DC4-03FC-4BF3-9F66-E9A3066EE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3BD7D54-1B49-4AE3-89F2-EA4811619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1BD4E27-98FF-430B-A77B-3BF03B54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7E13C525-8EE3-4288-848F-C9B2A174F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457197"/>
            <a:ext cx="11277600" cy="5943606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54DBB-F167-8675-D688-963DCF245D85}"/>
              </a:ext>
            </a:extLst>
          </p:cNvPr>
          <p:cNvSpPr txBox="1"/>
          <p:nvPr/>
        </p:nvSpPr>
        <p:spPr>
          <a:xfrm>
            <a:off x="6715124" y="1676401"/>
            <a:ext cx="4495801" cy="2286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TEAM MEMBERS AND ROLES</a:t>
            </a:r>
          </a:p>
        </p:txBody>
      </p:sp>
      <p:pic>
        <p:nvPicPr>
          <p:cNvPr id="44" name="Graphic 43" descr="Group">
            <a:extLst>
              <a:ext uri="{FF2B5EF4-FFF2-40B4-BE49-F238E27FC236}">
                <a16:creationId xmlns:a16="http://schemas.microsoft.com/office/drawing/2014/main" id="{9CA71EC6-FE23-3223-0E61-6BF1AC61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074" y="1100135"/>
            <a:ext cx="4657726" cy="465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3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AADBD-353A-7ED0-3384-CA90ED4B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4" y="943705"/>
            <a:ext cx="10287000" cy="1279329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What Went Well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A669554E-C09F-9D46-E7A3-6AA961FE4A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7828167"/>
              </p:ext>
            </p:extLst>
          </p:nvPr>
        </p:nvGraphicFramePr>
        <p:xfrm>
          <a:off x="959994" y="2370150"/>
          <a:ext cx="9458794" cy="3267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1069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AADBD-353A-7ED0-3384-CA90ED4B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4" y="943705"/>
            <a:ext cx="10287000" cy="1279329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What needs Improvement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C952E6-51FF-150F-11A1-C615C62F85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957000"/>
              </p:ext>
            </p:extLst>
          </p:nvPr>
        </p:nvGraphicFramePr>
        <p:xfrm>
          <a:off x="1386590" y="2864825"/>
          <a:ext cx="9458794" cy="3267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2976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AADBD-353A-7ED0-3384-CA90ED4B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4" y="943705"/>
            <a:ext cx="10287000" cy="1279329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C2DA56-3445-17AB-05F3-DB0296039E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483203"/>
              </p:ext>
            </p:extLst>
          </p:nvPr>
        </p:nvGraphicFramePr>
        <p:xfrm>
          <a:off x="1691390" y="2359560"/>
          <a:ext cx="9458794" cy="3267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6230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Calendar on table">
            <a:extLst>
              <a:ext uri="{FF2B5EF4-FFF2-40B4-BE49-F238E27FC236}">
                <a16:creationId xmlns:a16="http://schemas.microsoft.com/office/drawing/2014/main" id="{5D4106BD-FBD0-CD7C-044F-5DEA1483C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86" r="9091" b="40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Project Demo – Sprint 3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0B5136-B74D-9E38-1893-B2B060B4D2D2}"/>
                  </a:ext>
                </a:extLst>
              </p14:cNvPr>
              <p14:cNvContentPartPr/>
              <p14:nvPr/>
            </p14:nvContentPartPr>
            <p14:xfrm>
              <a:off x="8276494" y="3923907"/>
              <a:ext cx="12700" cy="127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0B5136-B74D-9E38-1893-B2B060B4D2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1494" y="3288907"/>
                <a:ext cx="1270000" cy="1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90A1CCC-BE95-CF3A-66EE-BF249D9F9D2B}"/>
                  </a:ext>
                </a:extLst>
              </p14:cNvPr>
              <p14:cNvContentPartPr/>
              <p14:nvPr/>
            </p14:nvContentPartPr>
            <p14:xfrm>
              <a:off x="-265526" y="6045965"/>
              <a:ext cx="12699" cy="12699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90A1CCC-BE95-CF3A-66EE-BF249D9F9D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00476" y="5411015"/>
                <a:ext cx="1269900" cy="12699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188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53B036-40D3-327A-D9E0-5DF40CDD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Links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97627-A4F9-8060-2C70-D56F261D8BC5}"/>
              </a:ext>
            </a:extLst>
          </p:cNvPr>
          <p:cNvSpPr txBox="1"/>
          <p:nvPr/>
        </p:nvSpPr>
        <p:spPr>
          <a:xfrm>
            <a:off x="876693" y="2533476"/>
            <a:ext cx="4597746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GitHub source code : </a:t>
            </a:r>
            <a:r>
              <a:rPr lang="en-US" sz="2000">
                <a:hlinkClick r:id="rId2"/>
              </a:rPr>
              <a:t>https://github.com/more-aishwarya/OneCareCapstone</a:t>
            </a: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Github Wiki page : </a:t>
            </a:r>
            <a:r>
              <a:rPr lang="en-US" sz="2000">
                <a:hlinkClick r:id="rId3"/>
              </a:rPr>
              <a:t>https://github.com/more-aishwarya/OneCare/wiki/OneCare-%E2%80%90-Pace-University-Capstone-Project</a:t>
            </a: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6" name="Graphic 5" descr="Link">
            <a:extLst>
              <a:ext uri="{FF2B5EF4-FFF2-40B4-BE49-F238E27FC236}">
                <a16:creationId xmlns:a16="http://schemas.microsoft.com/office/drawing/2014/main" id="{1FEEF797-5D8F-92E0-B646-35D490EDF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1137" y="867064"/>
            <a:ext cx="5048790" cy="504879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161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687E4-10F5-F39D-5C11-44C9E5BE3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289"/>
            <a:ext cx="3976496" cy="39003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BED43EC7-8450-E9A9-4CB9-89A104130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0250" y="557189"/>
            <a:ext cx="5576808" cy="55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2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54DBB-F167-8675-D688-963DCF245D85}"/>
              </a:ext>
            </a:extLst>
          </p:cNvPr>
          <p:cNvSpPr txBox="1"/>
          <p:nvPr/>
        </p:nvSpPr>
        <p:spPr>
          <a:xfrm>
            <a:off x="838200" y="557188"/>
            <a:ext cx="10515600" cy="113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TEAM MEMBERS AND ROLES</a:t>
            </a:r>
          </a:p>
        </p:txBody>
      </p:sp>
      <p:pic>
        <p:nvPicPr>
          <p:cNvPr id="5" name="Picture 4" descr="A person smiling in front of a car&#10;&#10;Description automatically generated">
            <a:extLst>
              <a:ext uri="{FF2B5EF4-FFF2-40B4-BE49-F238E27FC236}">
                <a16:creationId xmlns:a16="http://schemas.microsoft.com/office/drawing/2014/main" id="{57C2ECAF-0B5B-4FCE-E7D3-FFEF937A4D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8072" y="1830572"/>
            <a:ext cx="2621316" cy="3237117"/>
          </a:xfrm>
          <a:prstGeom prst="rect">
            <a:avLst/>
          </a:prstGeom>
        </p:spPr>
      </p:pic>
      <p:pic>
        <p:nvPicPr>
          <p:cNvPr id="6" name="Picture 5" descr="A person standing next to a car&#10;&#10;Description automatically generated">
            <a:extLst>
              <a:ext uri="{FF2B5EF4-FFF2-40B4-BE49-F238E27FC236}">
                <a16:creationId xmlns:a16="http://schemas.microsoft.com/office/drawing/2014/main" id="{0564D541-9CF1-770D-51AB-57E6695D47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6992" y="1864385"/>
            <a:ext cx="2506384" cy="32371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2E8655-1270-AC23-EAF7-9FDAE1E373CD}"/>
              </a:ext>
            </a:extLst>
          </p:cNvPr>
          <p:cNvSpPr txBox="1"/>
          <p:nvPr/>
        </p:nvSpPr>
        <p:spPr>
          <a:xfrm>
            <a:off x="1711970" y="5346021"/>
            <a:ext cx="2825501" cy="899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49808">
              <a:spcAft>
                <a:spcPts val="600"/>
              </a:spcAft>
            </a:pPr>
            <a:r>
              <a:rPr lang="en-US" sz="1312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Aishwarya More</a:t>
            </a:r>
            <a:br>
              <a:rPr lang="en-US" sz="13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312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Software Developer &amp;  Business analyst</a:t>
            </a:r>
            <a:br>
              <a:rPr lang="en-US" sz="13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312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(</a:t>
            </a:r>
            <a:r>
              <a:rPr lang="en-US" sz="1312" kern="1200">
                <a:solidFill>
                  <a:schemeClr val="tx1"/>
                </a:solidFill>
                <a:latin typeface="Calibri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am99715n@pace.edu</a:t>
            </a:r>
            <a:r>
              <a:rPr lang="en-US" sz="1312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)</a:t>
            </a:r>
            <a:endParaRPr lang="en-US" sz="1600">
              <a:latin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FDC4F-FD43-62AB-30B6-8EA76E33235F}"/>
              </a:ext>
            </a:extLst>
          </p:cNvPr>
          <p:cNvSpPr txBox="1"/>
          <p:nvPr/>
        </p:nvSpPr>
        <p:spPr>
          <a:xfrm>
            <a:off x="5017044" y="5297050"/>
            <a:ext cx="2397864" cy="899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49808">
              <a:spcAft>
                <a:spcPts val="600"/>
              </a:spcAft>
            </a:pPr>
            <a:r>
              <a:rPr lang="en-US" sz="1312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Naga Lavanya </a:t>
            </a:r>
            <a:r>
              <a:rPr lang="en-US" sz="1312" kern="1200" err="1">
                <a:solidFill>
                  <a:schemeClr val="tx1"/>
                </a:solidFill>
                <a:latin typeface="Calibri"/>
                <a:ea typeface="+mn-ea"/>
                <a:cs typeface="+mn-cs"/>
              </a:rPr>
              <a:t>Mukku</a:t>
            </a:r>
            <a:br>
              <a:rPr lang="en-US" sz="1312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</a:br>
            <a:r>
              <a:rPr lang="en-US" sz="1312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Backend Developer &amp; Software test Engineer</a:t>
            </a:r>
            <a:br>
              <a:rPr lang="en-US" sz="1312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</a:br>
            <a:r>
              <a:rPr lang="en-US" sz="1312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(</a:t>
            </a:r>
            <a:r>
              <a:rPr lang="en-US" sz="1312" kern="1200">
                <a:solidFill>
                  <a:schemeClr val="tx1"/>
                </a:solidFill>
                <a:latin typeface="Calibri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nm26028n@pace.edu</a:t>
            </a:r>
            <a:r>
              <a:rPr lang="en-US" sz="1312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)</a:t>
            </a:r>
            <a:endParaRPr lang="en-US" sz="1600"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22D62-03B8-F186-2351-5D524D667E60}"/>
              </a:ext>
            </a:extLst>
          </p:cNvPr>
          <p:cNvSpPr txBox="1"/>
          <p:nvPr/>
        </p:nvSpPr>
        <p:spPr>
          <a:xfrm>
            <a:off x="7884056" y="5297050"/>
            <a:ext cx="2638798" cy="899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49808">
              <a:spcAft>
                <a:spcPts val="600"/>
              </a:spcAft>
            </a:pPr>
            <a:r>
              <a:rPr lang="en-US" sz="1312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Shiva Krishna </a:t>
            </a:r>
            <a:r>
              <a:rPr lang="en-US" sz="1312" kern="1200" err="1">
                <a:solidFill>
                  <a:schemeClr val="tx1"/>
                </a:solidFill>
                <a:latin typeface="Calibri"/>
                <a:ea typeface="+mn-ea"/>
                <a:cs typeface="+mn-cs"/>
              </a:rPr>
              <a:t>Maddela</a:t>
            </a:r>
            <a:br>
              <a:rPr lang="en-US" sz="1312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</a:br>
            <a:r>
              <a:rPr lang="en-US" sz="1312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Software Developer &amp; </a:t>
            </a:r>
            <a:r>
              <a:rPr lang="en-US" sz="1312" kern="1200" err="1">
                <a:solidFill>
                  <a:schemeClr val="tx1"/>
                </a:solidFill>
                <a:latin typeface="Calibri"/>
                <a:ea typeface="+mn-ea"/>
                <a:cs typeface="+mn-cs"/>
              </a:rPr>
              <a:t>Devops</a:t>
            </a:r>
            <a:r>
              <a:rPr lang="en-US" sz="1312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 Engineer</a:t>
            </a:r>
            <a:br>
              <a:rPr lang="en-US" sz="1312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</a:br>
            <a:r>
              <a:rPr lang="en-US" sz="1312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(</a:t>
            </a:r>
            <a:r>
              <a:rPr lang="en-US" sz="1312" kern="1200">
                <a:solidFill>
                  <a:schemeClr val="tx1"/>
                </a:solidFill>
                <a:latin typeface="Calibri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sm69485n@pace.edu</a:t>
            </a:r>
            <a:r>
              <a:rPr lang="en-US" sz="1312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)</a:t>
            </a:r>
            <a:endParaRPr lang="en-US" sz="1600">
              <a:latin typeface="Calibri"/>
            </a:endParaRPr>
          </a:p>
        </p:txBody>
      </p:sp>
      <p:pic>
        <p:nvPicPr>
          <p:cNvPr id="11" name="Picture 10" descr="A person with long black hair&#10;&#10;Description automatically generated">
            <a:extLst>
              <a:ext uri="{FF2B5EF4-FFF2-40B4-BE49-F238E27FC236}">
                <a16:creationId xmlns:a16="http://schemas.microsoft.com/office/drawing/2014/main" id="{C638A08C-786B-9C4D-A547-FD699614C4F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9146" y="1828800"/>
            <a:ext cx="2869646" cy="324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89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54DBB-F167-8675-D688-963DCF245D85}"/>
              </a:ext>
            </a:extLst>
          </p:cNvPr>
          <p:cNvSpPr txBox="1"/>
          <p:nvPr/>
        </p:nvSpPr>
        <p:spPr>
          <a:xfrm>
            <a:off x="838200" y="557188"/>
            <a:ext cx="10515600" cy="113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TEAM MEMBERS AND ROLES</a:t>
            </a:r>
          </a:p>
        </p:txBody>
      </p:sp>
      <p:pic>
        <p:nvPicPr>
          <p:cNvPr id="2" name="Picture 1" descr="A person wearing glasses and holding his glasses&#10;&#10;Description automatically generated">
            <a:extLst>
              <a:ext uri="{FF2B5EF4-FFF2-40B4-BE49-F238E27FC236}">
                <a16:creationId xmlns:a16="http://schemas.microsoft.com/office/drawing/2014/main" id="{BBB5502A-E14A-378C-97FA-D6C7EC2434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285" y="1886208"/>
            <a:ext cx="2371207" cy="31111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24A49F-AC69-FA92-A128-23BCA855D8F0}"/>
              </a:ext>
            </a:extLst>
          </p:cNvPr>
          <p:cNvSpPr txBox="1"/>
          <p:nvPr/>
        </p:nvSpPr>
        <p:spPr>
          <a:xfrm>
            <a:off x="1162638" y="5123372"/>
            <a:ext cx="3215466" cy="90217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8952">
              <a:spcAft>
                <a:spcPts val="600"/>
              </a:spcAft>
            </a:pPr>
            <a:r>
              <a:rPr lang="en-US" sz="1328" kern="1200" err="1">
                <a:solidFill>
                  <a:schemeClr val="tx1"/>
                </a:solidFill>
                <a:latin typeface="Calibri"/>
                <a:ea typeface="+mn-ea"/>
                <a:cs typeface="+mn-cs"/>
              </a:rPr>
              <a:t>Pushpak</a:t>
            </a:r>
            <a:r>
              <a:rPr lang="en-US" sz="1328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1328" kern="1200" err="1">
                <a:solidFill>
                  <a:schemeClr val="tx1"/>
                </a:solidFill>
                <a:latin typeface="Calibri"/>
                <a:ea typeface="+mn-ea"/>
                <a:cs typeface="+mn-cs"/>
              </a:rPr>
              <a:t>Kamisetti</a:t>
            </a:r>
            <a:br>
              <a:rPr lang="en-US" sz="1328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</a:br>
            <a:r>
              <a:rPr lang="en-US" sz="1328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Software Developer &amp; Machine Learning </a:t>
            </a:r>
            <a:r>
              <a:rPr lang="en-US" sz="1328">
                <a:latin typeface="Calibri"/>
              </a:rPr>
              <a:t>Engineer</a:t>
            </a:r>
            <a:br>
              <a:rPr lang="en-US" sz="1328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</a:br>
            <a:r>
              <a:rPr lang="en-US" sz="1328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(</a:t>
            </a:r>
            <a:r>
              <a:rPr lang="en-US" sz="1328" kern="1200">
                <a:solidFill>
                  <a:schemeClr val="tx1"/>
                </a:solidFill>
                <a:latin typeface="Calibri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pk39545n@pace.edu</a:t>
            </a:r>
            <a:r>
              <a:rPr lang="en-US" sz="1328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)</a:t>
            </a:r>
            <a:endParaRPr lang="en-US" sz="1600">
              <a:latin typeface="Calibri"/>
            </a:endParaRPr>
          </a:p>
        </p:txBody>
      </p:sp>
      <p:pic>
        <p:nvPicPr>
          <p:cNvPr id="6" name="Picture 5" descr="A person standing in front of a metal railing&#10;&#10;Description automatically generated">
            <a:extLst>
              <a:ext uri="{FF2B5EF4-FFF2-40B4-BE49-F238E27FC236}">
                <a16:creationId xmlns:a16="http://schemas.microsoft.com/office/drawing/2014/main" id="{3FDFE7AC-8B5A-C51B-DBE6-FDFADDEDF7E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58" y="1828800"/>
            <a:ext cx="2333328" cy="3111105"/>
          </a:xfrm>
          <a:prstGeom prst="rect">
            <a:avLst/>
          </a:prstGeom>
        </p:spPr>
      </p:pic>
      <p:pic>
        <p:nvPicPr>
          <p:cNvPr id="8" name="Picture 7" descr="A person in a yellow shirt&#10;&#10;Description automatically generated">
            <a:extLst>
              <a:ext uri="{FF2B5EF4-FFF2-40B4-BE49-F238E27FC236}">
                <a16:creationId xmlns:a16="http://schemas.microsoft.com/office/drawing/2014/main" id="{F51EF39F-EEDC-BCD2-CA5C-982ECA4B6A4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9955" y="1828800"/>
            <a:ext cx="2503128" cy="3124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8865F6-4AC7-4F60-6C7D-7EFA730EC3A6}"/>
              </a:ext>
            </a:extLst>
          </p:cNvPr>
          <p:cNvSpPr txBox="1"/>
          <p:nvPr/>
        </p:nvSpPr>
        <p:spPr>
          <a:xfrm>
            <a:off x="4378104" y="5221765"/>
            <a:ext cx="3063241" cy="7053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8952">
              <a:spcAft>
                <a:spcPts val="600"/>
              </a:spcAft>
            </a:pPr>
            <a:r>
              <a:rPr lang="en-US" sz="1328" kern="1200" err="1">
                <a:solidFill>
                  <a:schemeClr val="tx1"/>
                </a:solidFill>
                <a:latin typeface="Calibri"/>
                <a:ea typeface="+mn-ea"/>
                <a:cs typeface="+mn-cs"/>
              </a:rPr>
              <a:t>Afroze</a:t>
            </a:r>
            <a:r>
              <a:rPr lang="en-US" sz="1328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 Fatima</a:t>
            </a:r>
            <a:br>
              <a:rPr lang="en-US" sz="1328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</a:br>
            <a:r>
              <a:rPr lang="en-US" sz="1328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Software Developer</a:t>
            </a:r>
            <a:br>
              <a:rPr lang="en-US" sz="1328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</a:br>
            <a:r>
              <a:rPr lang="en-US" sz="1328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(an75415n@pace.edu)</a:t>
            </a:r>
            <a:endParaRPr lang="en-US" sz="1600"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1EA7A-6926-AA8C-4062-53A9F42BA757}"/>
              </a:ext>
            </a:extLst>
          </p:cNvPr>
          <p:cNvSpPr txBox="1"/>
          <p:nvPr/>
        </p:nvSpPr>
        <p:spPr>
          <a:xfrm>
            <a:off x="7579899" y="5235121"/>
            <a:ext cx="3063241" cy="7053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58952">
              <a:spcAft>
                <a:spcPts val="600"/>
              </a:spcAft>
            </a:pPr>
            <a:r>
              <a:rPr lang="en-US" sz="1328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Shashidhar </a:t>
            </a:r>
            <a:r>
              <a:rPr lang="en-US" sz="1328" kern="1200" err="1">
                <a:solidFill>
                  <a:schemeClr val="tx1"/>
                </a:solidFill>
                <a:latin typeface="Calibri"/>
                <a:ea typeface="+mn-ea"/>
                <a:cs typeface="+mn-cs"/>
              </a:rPr>
              <a:t>pinumalla</a:t>
            </a:r>
            <a:br>
              <a:rPr lang="en-US" sz="1328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</a:br>
            <a:r>
              <a:rPr lang="en-US" sz="1328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Front End Developer</a:t>
            </a:r>
            <a:br>
              <a:rPr lang="en-US" sz="1328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</a:br>
            <a:r>
              <a:rPr lang="en-US" sz="1328" kern="120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(sp16592n@pace.edu)</a:t>
            </a:r>
            <a:endParaRPr lang="en-US" sz="16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4662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963DC-A9DD-4747-D7C6-A89D75E8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US" sz="4000" u="sng"/>
              <a:t>PROJECT DESCRIPTION</a:t>
            </a:r>
            <a:endParaRPr lang="en-US" sz="4000" u="sng">
              <a:cs typeface="Calibri Light"/>
            </a:endParaRPr>
          </a:p>
        </p:txBody>
      </p:sp>
      <p:pic>
        <p:nvPicPr>
          <p:cNvPr id="46" name="Graphic 45" descr="Stethoscope">
            <a:extLst>
              <a:ext uri="{FF2B5EF4-FFF2-40B4-BE49-F238E27FC236}">
                <a16:creationId xmlns:a16="http://schemas.microsoft.com/office/drawing/2014/main" id="{94EA0E25-97C0-E62A-96BF-25408C4C7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87121-E57F-6F78-E9B9-D43456CE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0" i="0">
                <a:effectLst/>
                <a:latin typeface="Calibri"/>
                <a:cs typeface="Calibri"/>
              </a:rPr>
              <a:t>OneCare is a comprehensive healthcare management application designed for both patients and doctors. It serves as a unified platform that facilitates seamless </a:t>
            </a:r>
            <a:r>
              <a:rPr lang="en-US" sz="1600" b="0" i="0">
                <a:effectLst/>
              </a:rPr>
              <a:t>communication</a:t>
            </a:r>
            <a:r>
              <a:rPr lang="en-US" sz="1600" b="0" i="0">
                <a:effectLst/>
                <a:latin typeface="Calibri"/>
                <a:cs typeface="Calibri"/>
              </a:rPr>
              <a:t>, appointment scheduling, and the organization of medical records, predict medicines based on symptoms </a:t>
            </a:r>
            <a:r>
              <a:rPr lang="en-US" sz="1600">
                <a:latin typeface="Calibri"/>
                <a:cs typeface="Calibri"/>
              </a:rPr>
              <a:t>,</a:t>
            </a:r>
            <a:r>
              <a:rPr lang="en-US" sz="1600" b="0" i="0">
                <a:effectLst/>
                <a:latin typeface="Calibri"/>
                <a:cs typeface="Calibri"/>
              </a:rPr>
              <a:t> medication reminders to stay on track with their treatment plans, while stress management tools, such as recorded meditation sessions, promote mental well-being. OneCare aims to simplify healthcare management and promote healthier lifestyles</a:t>
            </a:r>
            <a:r>
              <a:rPr lang="en-US" sz="1600">
                <a:latin typeface="Calibri"/>
                <a:cs typeface="Calibri"/>
              </a:rPr>
              <a:t>.</a:t>
            </a:r>
            <a:r>
              <a:rPr lang="en-US" sz="1600">
                <a:ea typeface="+mn-lt"/>
                <a:cs typeface="+mn-lt"/>
              </a:rPr>
              <a:t> Our app, OneCare Health, leverages Firebase's real-time database and authentication features to provide a seamless and secure experience for users. It enables patients to manage their health records, appointments, and prescriptions, while healthcare providers can efficiently access patient information and communicate with their patients.</a:t>
            </a:r>
            <a:endParaRPr lang="en-US" sz="1600" b="0" i="0">
              <a:effectLst/>
              <a:latin typeface="Calibri"/>
              <a:cs typeface="Calibri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78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963DC-A9DD-4747-D7C6-A89D75E8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r>
              <a:rPr lang="en-US" sz="4000" u="sng">
                <a:ea typeface="+mj-lt"/>
                <a:cs typeface="+mj-lt"/>
              </a:rPr>
              <a:t>Improvements made from Professor’s Feedback</a:t>
            </a:r>
            <a:endParaRPr lang="en-US" sz="4000" u="sng">
              <a:cs typeface="Calibri Light"/>
            </a:endParaRPr>
          </a:p>
        </p:txBody>
      </p:sp>
      <p:graphicFrame>
        <p:nvGraphicFramePr>
          <p:cNvPr id="58" name="Content Placeholder 2">
            <a:extLst>
              <a:ext uri="{FF2B5EF4-FFF2-40B4-BE49-F238E27FC236}">
                <a16:creationId xmlns:a16="http://schemas.microsoft.com/office/drawing/2014/main" id="{F3BB582C-8AFA-9577-368E-47F6BA366D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585513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5856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77C2DC4-03FC-4BF3-9F66-E9A3066EE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3BD7D54-1B49-4AE3-89F2-EA4811619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1BD4E27-98FF-430B-A77B-3BF03B54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E13C525-8EE3-4288-848F-C9B2A174F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457197"/>
            <a:ext cx="11277600" cy="5943606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0AE6F-2B3B-9E07-2475-E4EBF5A73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24" y="1676401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Team Working Agreement</a:t>
            </a:r>
          </a:p>
        </p:txBody>
      </p:sp>
      <p:pic>
        <p:nvPicPr>
          <p:cNvPr id="33" name="Graphic 32" descr="Users">
            <a:extLst>
              <a:ext uri="{FF2B5EF4-FFF2-40B4-BE49-F238E27FC236}">
                <a16:creationId xmlns:a16="http://schemas.microsoft.com/office/drawing/2014/main" id="{B172D105-F021-684F-075A-F55CBAAAC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074" y="1100135"/>
            <a:ext cx="4657726" cy="46577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0FC2F04-3093-A55C-3FE7-0B971EDDE3FB}"/>
                  </a:ext>
                </a:extLst>
              </p14:cNvPr>
              <p14:cNvContentPartPr/>
              <p14:nvPr/>
            </p14:nvContentPartPr>
            <p14:xfrm>
              <a:off x="572326" y="6574702"/>
              <a:ext cx="12699" cy="12699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0FC2F04-3093-A55C-3FE7-0B971EDDE3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676" y="5939752"/>
                <a:ext cx="431766" cy="12699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8616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45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PowerPoint Presentation</vt:lpstr>
      <vt:lpstr>OneCare, an innovative all-in-one healthcare web app designed to revolutionize the way you manage your health and wellness.</vt:lpstr>
      <vt:lpstr>PowerPoint Presentation</vt:lpstr>
      <vt:lpstr>PowerPoint Presentation</vt:lpstr>
      <vt:lpstr>PowerPoint Presentation</vt:lpstr>
      <vt:lpstr>PowerPoint Presentation</vt:lpstr>
      <vt:lpstr>PROJECT DESCRIPTION</vt:lpstr>
      <vt:lpstr>Improvements made from Professor’s Feedback</vt:lpstr>
      <vt:lpstr>Team Working Agreement</vt:lpstr>
      <vt:lpstr>PowerPoint Presentation</vt:lpstr>
      <vt:lpstr>Personas</vt:lpstr>
      <vt:lpstr>PowerPoint Presentation</vt:lpstr>
      <vt:lpstr>PowerPoint Presentation</vt:lpstr>
      <vt:lpstr>PowerPoint Presentation</vt:lpstr>
      <vt:lpstr>PowerPoint Presentation</vt:lpstr>
      <vt:lpstr>Minimum Viable Product (MVP)</vt:lpstr>
      <vt:lpstr>Technologies </vt:lpstr>
      <vt:lpstr>ARCHITECTURE DIAGRAM</vt:lpstr>
      <vt:lpstr>PowerPoint Presentation</vt:lpstr>
      <vt:lpstr>SEQUENCE DIAGRAM</vt:lpstr>
      <vt:lpstr>PowerPoint Presentation</vt:lpstr>
      <vt:lpstr>USE CASE DIAGRAM</vt:lpstr>
      <vt:lpstr>PowerPoint Presentation</vt:lpstr>
      <vt:lpstr>PowerPoint Presentation</vt:lpstr>
      <vt:lpstr>ACCEPTANCE CRITERIA AND USER STORIES</vt:lpstr>
      <vt:lpstr>PowerPoint Presentation</vt:lpstr>
      <vt:lpstr>ACCEPTANCE CRITERIA AND USER STORIES</vt:lpstr>
      <vt:lpstr>TESTCASES</vt:lpstr>
      <vt:lpstr>PowerPoint Presentation</vt:lpstr>
      <vt:lpstr>Sprint Summary </vt:lpstr>
      <vt:lpstr>Sprint 1 Vs Sprint 2 Vs Sprint 3</vt:lpstr>
      <vt:lpstr>Stories Completed and Stories Not Completed </vt:lpstr>
      <vt:lpstr>Stories Completed and Stories Not Completed</vt:lpstr>
      <vt:lpstr>API usage in the Application</vt:lpstr>
      <vt:lpstr>PowerPoint Presentation</vt:lpstr>
      <vt:lpstr>Metrics</vt:lpstr>
      <vt:lpstr>Team Members Velocity report</vt:lpstr>
      <vt:lpstr>Sprint Burndown Chart </vt:lpstr>
      <vt:lpstr>RETROSPECTIVE</vt:lpstr>
      <vt:lpstr>What Went Well</vt:lpstr>
      <vt:lpstr>What needs Improvement</vt:lpstr>
      <vt:lpstr>Next Steps</vt:lpstr>
      <vt:lpstr>Project Demo – Sprint 3</vt:lpstr>
      <vt:lpstr>Links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OneCare, an innovative all-in-one healthcare web app designed to revolutionize the way you manage your health and wellness.</dc:title>
  <dc:creator>More, Ms. Aishwarya Milind</dc:creator>
  <cp:revision>1</cp:revision>
  <dcterms:created xsi:type="dcterms:W3CDTF">2024-02-05T18:41:41Z</dcterms:created>
  <dcterms:modified xsi:type="dcterms:W3CDTF">2024-04-25T15:30:48Z</dcterms:modified>
</cp:coreProperties>
</file>